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7" r:id="rId2"/>
    <p:sldId id="347" r:id="rId3"/>
    <p:sldId id="348" r:id="rId4"/>
    <p:sldId id="349" r:id="rId5"/>
    <p:sldId id="327" r:id="rId6"/>
    <p:sldId id="351" r:id="rId7"/>
    <p:sldId id="328" r:id="rId8"/>
    <p:sldId id="329" r:id="rId9"/>
    <p:sldId id="330" r:id="rId10"/>
    <p:sldId id="331" r:id="rId11"/>
    <p:sldId id="332" r:id="rId12"/>
    <p:sldId id="333" r:id="rId13"/>
    <p:sldId id="334" r:id="rId14"/>
    <p:sldId id="335" r:id="rId15"/>
    <p:sldId id="336" r:id="rId16"/>
    <p:sldId id="337" r:id="rId17"/>
    <p:sldId id="353" r:id="rId18"/>
    <p:sldId id="354" r:id="rId19"/>
    <p:sldId id="338" r:id="rId20"/>
    <p:sldId id="340" r:id="rId21"/>
    <p:sldId id="341" r:id="rId22"/>
    <p:sldId id="342" r:id="rId23"/>
    <p:sldId id="343" r:id="rId24"/>
    <p:sldId id="344" r:id="rId25"/>
    <p:sldId id="355" r:id="rId26"/>
    <p:sldId id="345" r:id="rId27"/>
    <p:sldId id="352"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6" autoAdjust="0"/>
    <p:restoredTop sz="94660"/>
  </p:normalViewPr>
  <p:slideViewPr>
    <p:cSldViewPr snapToGrid="0">
      <p:cViewPr varScale="1">
        <p:scale>
          <a:sx n="84" d="100"/>
          <a:sy n="84" d="100"/>
        </p:scale>
        <p:origin x="408" y="7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60B6785-4DE5-443B-B282-A3E0EA154552}" type="datetimeFigureOut">
              <a:rPr lang="en-US" smtClean="0">
                <a:solidFill>
                  <a:prstClr val="black">
                    <a:tint val="75000"/>
                  </a:prstClr>
                </a:solidFill>
              </a:rPr>
              <a:pPr/>
              <a:t>9/12/2016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D59EA0A-B065-43F8-A8FC-8BEDE129E99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54218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60B6785-4DE5-443B-B282-A3E0EA154552}" type="datetimeFigureOut">
              <a:rPr lang="en-US" smtClean="0">
                <a:solidFill>
                  <a:prstClr val="black">
                    <a:tint val="75000"/>
                  </a:prstClr>
                </a:solidFill>
              </a:rPr>
              <a:pPr/>
              <a:t>9/12/2016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D59EA0A-B065-43F8-A8FC-8BEDE129E99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309625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60B6785-4DE5-443B-B282-A3E0EA154552}" type="datetimeFigureOut">
              <a:rPr lang="en-US" smtClean="0">
                <a:solidFill>
                  <a:prstClr val="black">
                    <a:tint val="75000"/>
                  </a:prstClr>
                </a:solidFill>
              </a:rPr>
              <a:pPr/>
              <a:t>9/12/2016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D59EA0A-B065-43F8-A8FC-8BEDE129E99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234975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600" y="6245225"/>
            <a:ext cx="2844800" cy="476250"/>
          </a:xfrm>
        </p:spPr>
        <p:txBody>
          <a:bodyPr/>
          <a:lstStyle>
            <a:lvl1pPr>
              <a:defRPr/>
            </a:lvl1pPr>
          </a:lstStyle>
          <a:p>
            <a:endParaRPr lang="en-US" altLang="en-US"/>
          </a:p>
        </p:txBody>
      </p:sp>
      <p:sp>
        <p:nvSpPr>
          <p:cNvPr id="6" name="Footer Placeholder 5"/>
          <p:cNvSpPr>
            <a:spLocks noGrp="1"/>
          </p:cNvSpPr>
          <p:nvPr>
            <p:ph type="ftr" sz="quarter" idx="11"/>
          </p:nvPr>
        </p:nvSpPr>
        <p:spPr>
          <a:xfrm>
            <a:off x="4165600" y="6245225"/>
            <a:ext cx="3860800" cy="476250"/>
          </a:xfrm>
        </p:spPr>
        <p:txBody>
          <a:bodyPr/>
          <a:lstStyle>
            <a:lvl1pPr>
              <a:defRPr/>
            </a:lvl1pPr>
          </a:lstStyle>
          <a:p>
            <a:endParaRPr lang="en-US" altLang="en-US"/>
          </a:p>
        </p:txBody>
      </p:sp>
      <p:sp>
        <p:nvSpPr>
          <p:cNvPr id="7" name="Slide Number Placeholder 6"/>
          <p:cNvSpPr>
            <a:spLocks noGrp="1"/>
          </p:cNvSpPr>
          <p:nvPr>
            <p:ph type="sldNum" sz="quarter" idx="12"/>
          </p:nvPr>
        </p:nvSpPr>
        <p:spPr>
          <a:xfrm>
            <a:off x="8737600" y="6245225"/>
            <a:ext cx="2844800" cy="476250"/>
          </a:xfrm>
        </p:spPr>
        <p:txBody>
          <a:bodyPr/>
          <a:lstStyle>
            <a:lvl1pPr>
              <a:defRPr/>
            </a:lvl1pPr>
          </a:lstStyle>
          <a:p>
            <a:fld id="{AC247D9F-C707-4FCC-8514-060D6902E74F}" type="slidenum">
              <a:rPr lang="en-US" altLang="en-US"/>
              <a:pPr/>
              <a:t>‹#›</a:t>
            </a:fld>
            <a:endParaRPr lang="en-US" altLang="en-US"/>
          </a:p>
        </p:txBody>
      </p:sp>
    </p:spTree>
    <p:extLst>
      <p:ext uri="{BB962C8B-B14F-4D97-AF65-F5344CB8AC3E}">
        <p14:creationId xmlns:p14="http://schemas.microsoft.com/office/powerpoint/2010/main" val="41417831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60B6785-4DE5-443B-B282-A3E0EA154552}" type="datetimeFigureOut">
              <a:rPr lang="en-US" smtClean="0">
                <a:solidFill>
                  <a:prstClr val="black">
                    <a:tint val="75000"/>
                  </a:prstClr>
                </a:solidFill>
              </a:rPr>
              <a:pPr/>
              <a:t>9/12/2016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D59EA0A-B065-43F8-A8FC-8BEDE129E99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547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60B6785-4DE5-443B-B282-A3E0EA154552}" type="datetimeFigureOut">
              <a:rPr lang="en-US" smtClean="0">
                <a:solidFill>
                  <a:prstClr val="black">
                    <a:tint val="75000"/>
                  </a:prstClr>
                </a:solidFill>
              </a:rPr>
              <a:pPr/>
              <a:t>9/12/2016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D59EA0A-B065-43F8-A8FC-8BEDE129E99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300786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60B6785-4DE5-443B-B282-A3E0EA154552}" type="datetimeFigureOut">
              <a:rPr lang="en-US" smtClean="0">
                <a:solidFill>
                  <a:prstClr val="black">
                    <a:tint val="75000"/>
                  </a:prstClr>
                </a:solidFill>
              </a:rPr>
              <a:pPr/>
              <a:t>9/12/2016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D59EA0A-B065-43F8-A8FC-8BEDE129E99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681934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60B6785-4DE5-443B-B282-A3E0EA154552}" type="datetimeFigureOut">
              <a:rPr lang="en-US" smtClean="0">
                <a:solidFill>
                  <a:prstClr val="black">
                    <a:tint val="75000"/>
                  </a:prstClr>
                </a:solidFill>
              </a:rPr>
              <a:pPr/>
              <a:t>9/12/2016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1D59EA0A-B065-43F8-A8FC-8BEDE129E99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405234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60B6785-4DE5-443B-B282-A3E0EA154552}" type="datetimeFigureOut">
              <a:rPr lang="en-US" smtClean="0">
                <a:solidFill>
                  <a:prstClr val="black">
                    <a:tint val="75000"/>
                  </a:prstClr>
                </a:solidFill>
              </a:rPr>
              <a:pPr/>
              <a:t>9/12/2016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1D59EA0A-B065-43F8-A8FC-8BEDE129E99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557842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60B6785-4DE5-443B-B282-A3E0EA154552}" type="datetimeFigureOut">
              <a:rPr lang="en-US" smtClean="0">
                <a:solidFill>
                  <a:prstClr val="black">
                    <a:tint val="75000"/>
                  </a:prstClr>
                </a:solidFill>
              </a:rPr>
              <a:pPr/>
              <a:t>9/12/2016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D59EA0A-B065-43F8-A8FC-8BEDE129E99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487566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60B6785-4DE5-443B-B282-A3E0EA154552}" type="datetimeFigureOut">
              <a:rPr lang="en-US" smtClean="0">
                <a:solidFill>
                  <a:prstClr val="black">
                    <a:tint val="75000"/>
                  </a:prstClr>
                </a:solidFill>
              </a:rPr>
              <a:pPr/>
              <a:t>9/12/2016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D59EA0A-B065-43F8-A8FC-8BEDE129E99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321786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60B6785-4DE5-443B-B282-A3E0EA154552}" type="datetimeFigureOut">
              <a:rPr lang="en-US" smtClean="0">
                <a:solidFill>
                  <a:prstClr val="black">
                    <a:tint val="75000"/>
                  </a:prstClr>
                </a:solidFill>
              </a:rPr>
              <a:pPr/>
              <a:t>9/12/2016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D59EA0A-B065-43F8-A8FC-8BEDE129E99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2477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srcRect/>
          <a:tile tx="0" ty="0" sx="100000" sy="100000" flip="none" algn="tl"/>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60B6785-4DE5-443B-B282-A3E0EA154552}" type="datetimeFigureOut">
              <a:rPr lang="en-US" smtClean="0">
                <a:solidFill>
                  <a:prstClr val="black">
                    <a:tint val="75000"/>
                  </a:prstClr>
                </a:solidFill>
              </a:rPr>
              <a:pPr/>
              <a:t>9/12/2016</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D59EA0A-B065-43F8-A8FC-8BEDE129E99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5583010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pn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585802" y="108179"/>
            <a:ext cx="6848475" cy="1285875"/>
          </a:xfrm>
          <a:prstGeom prst="rect">
            <a:avLst/>
          </a:prstGeom>
        </p:spPr>
      </p:pic>
      <p:sp>
        <p:nvSpPr>
          <p:cNvPr id="3" name="Subtitle 2"/>
          <p:cNvSpPr>
            <a:spLocks noGrp="1"/>
          </p:cNvSpPr>
          <p:nvPr>
            <p:ph type="subTitle" idx="1"/>
          </p:nvPr>
        </p:nvSpPr>
        <p:spPr>
          <a:xfrm>
            <a:off x="1230571" y="2698563"/>
            <a:ext cx="9144000" cy="480828"/>
          </a:xfrm>
        </p:spPr>
        <p:txBody>
          <a:bodyPr>
            <a:normAutofit/>
          </a:bodyPr>
          <a:lstStyle/>
          <a:p>
            <a:r>
              <a:rPr lang="en-US" altLang="en-US" dirty="0" smtClean="0"/>
              <a:t>Hammers, Mallets, and MC</a:t>
            </a:r>
          </a:p>
          <a:p>
            <a:endParaRPr lang="en-US" dirty="0"/>
          </a:p>
        </p:txBody>
      </p:sp>
      <p:pic>
        <p:nvPicPr>
          <p:cNvPr id="5" name="Picture 4"/>
          <p:cNvPicPr>
            <a:picLocks noChangeAspect="1"/>
          </p:cNvPicPr>
          <p:nvPr/>
        </p:nvPicPr>
        <p:blipFill>
          <a:blip r:embed="rId3"/>
          <a:stretch>
            <a:fillRect/>
          </a:stretch>
        </p:blipFill>
        <p:spPr>
          <a:xfrm>
            <a:off x="3266839" y="1394054"/>
            <a:ext cx="5486400" cy="1257300"/>
          </a:xfrm>
          <a:prstGeom prst="rect">
            <a:avLst/>
          </a:prstGeom>
        </p:spPr>
      </p:pic>
      <p:sp>
        <p:nvSpPr>
          <p:cNvPr id="2" name="TextBox 1"/>
          <p:cNvSpPr txBox="1"/>
          <p:nvPr/>
        </p:nvSpPr>
        <p:spPr>
          <a:xfrm>
            <a:off x="9560313" y="5958590"/>
            <a:ext cx="2458387" cy="646331"/>
          </a:xfrm>
          <a:prstGeom prst="rect">
            <a:avLst/>
          </a:prstGeom>
          <a:noFill/>
        </p:spPr>
        <p:txBody>
          <a:bodyPr wrap="square" rtlCol="0">
            <a:spAutoFit/>
          </a:bodyPr>
          <a:lstStyle/>
          <a:p>
            <a:r>
              <a:rPr lang="en-US" dirty="0">
                <a:solidFill>
                  <a:prstClr val="black"/>
                </a:solidFill>
              </a:rPr>
              <a:t>Coach Ketcham Productions</a:t>
            </a:r>
          </a:p>
        </p:txBody>
      </p:sp>
      <p:pic>
        <p:nvPicPr>
          <p:cNvPr id="1026" name="Picture 2" descr="Image result for MC hamm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582" y="1980559"/>
            <a:ext cx="3189257" cy="273744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Hamme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94328" y="4221529"/>
            <a:ext cx="4762500" cy="196215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 result for Hamme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252683" y="1860184"/>
            <a:ext cx="2066925" cy="22193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405272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pPr algn="ctr"/>
            <a:r>
              <a:rPr lang="en-US" altLang="en-US" sz="4800" b="1" dirty="0">
                <a:latin typeface="Verdana" panose="020B0604030504040204" pitchFamily="34" charset="0"/>
                <a:ea typeface="Verdana" panose="020B0604030504040204" pitchFamily="34" charset="0"/>
                <a:cs typeface="Verdana" panose="020B0604030504040204" pitchFamily="34" charset="0"/>
              </a:rPr>
              <a:t>Drywall Hammer</a:t>
            </a:r>
          </a:p>
        </p:txBody>
      </p:sp>
      <p:sp>
        <p:nvSpPr>
          <p:cNvPr id="7171" name="Rectangle 3"/>
          <p:cNvSpPr>
            <a:spLocks noGrp="1" noChangeArrowheads="1"/>
          </p:cNvSpPr>
          <p:nvPr>
            <p:ph type="body" sz="half" idx="1"/>
          </p:nvPr>
        </p:nvSpPr>
        <p:spPr>
          <a:xfrm>
            <a:off x="0" y="1371600"/>
            <a:ext cx="6197600" cy="5334000"/>
          </a:xfrm>
        </p:spPr>
        <p:txBody>
          <a:bodyPr>
            <a:normAutofit/>
          </a:bodyPr>
          <a:lstStyle/>
          <a:p>
            <a:pPr>
              <a:lnSpc>
                <a:spcPct val="90000"/>
              </a:lnSpc>
            </a:pPr>
            <a:r>
              <a:rPr lang="en-US" altLang="en-US" dirty="0">
                <a:latin typeface="Verdana" panose="020B0604030504040204" pitchFamily="34" charset="0"/>
                <a:ea typeface="Verdana" panose="020B0604030504040204" pitchFamily="34" charset="0"/>
                <a:cs typeface="Verdana" panose="020B0604030504040204" pitchFamily="34" charset="0"/>
              </a:rPr>
              <a:t>With its rounded and slightly grooved hammering surface, the drywall hammer allows you to sink gypsum nails without damaging or denting the board and helps improve the hold of the joint compound. Its distinctive flat claw also allows you to remove nails easily without damaging the board. </a:t>
            </a:r>
            <a:endParaRPr lang="en-US" altLang="en-US" dirty="0" smtClean="0">
              <a:latin typeface="Verdana" panose="020B0604030504040204" pitchFamily="34" charset="0"/>
              <a:ea typeface="Verdana" panose="020B0604030504040204" pitchFamily="34" charset="0"/>
              <a:cs typeface="Verdana" panose="020B0604030504040204" pitchFamily="34" charset="0"/>
            </a:endParaRPr>
          </a:p>
          <a:p>
            <a:pPr>
              <a:lnSpc>
                <a:spcPct val="90000"/>
              </a:lnSpc>
            </a:pPr>
            <a:r>
              <a:rPr lang="en-US" altLang="en-US" dirty="0" smtClean="0">
                <a:latin typeface="Verdana" panose="020B0604030504040204" pitchFamily="34" charset="0"/>
                <a:ea typeface="Verdana" panose="020B0604030504040204" pitchFamily="34" charset="0"/>
                <a:cs typeface="Verdana" panose="020B0604030504040204" pitchFamily="34" charset="0"/>
              </a:rPr>
              <a:t>Minimal Theatre usage, but can be handy from time to time.</a:t>
            </a:r>
            <a:endParaRPr lang="en-US" altLang="en-US" dirty="0">
              <a:latin typeface="Verdana" panose="020B0604030504040204" pitchFamily="34" charset="0"/>
              <a:ea typeface="Verdana" panose="020B0604030504040204" pitchFamily="34" charset="0"/>
              <a:cs typeface="Verdana" panose="020B0604030504040204" pitchFamily="34" charset="0"/>
            </a:endParaRPr>
          </a:p>
        </p:txBody>
      </p:sp>
      <p:pic>
        <p:nvPicPr>
          <p:cNvPr id="7174" name="Picture 6"/>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6299200" y="1981200"/>
            <a:ext cx="4775200" cy="3581400"/>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78047851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pPr algn="ctr"/>
            <a:r>
              <a:rPr lang="en-US" altLang="en-US" sz="4800" b="1" dirty="0"/>
              <a:t>Bricklayer’s Hammer</a:t>
            </a:r>
          </a:p>
        </p:txBody>
      </p:sp>
      <p:sp>
        <p:nvSpPr>
          <p:cNvPr id="8195" name="Rectangle 3"/>
          <p:cNvSpPr>
            <a:spLocks noGrp="1" noChangeArrowheads="1"/>
          </p:cNvSpPr>
          <p:nvPr>
            <p:ph type="body" idx="1"/>
          </p:nvPr>
        </p:nvSpPr>
        <p:spPr>
          <a:xfrm>
            <a:off x="6096000" y="1600200"/>
            <a:ext cx="5486400" cy="4953000"/>
          </a:xfrm>
        </p:spPr>
        <p:txBody>
          <a:bodyPr/>
          <a:lstStyle/>
          <a:p>
            <a:r>
              <a:rPr lang="en-US" altLang="en-US" sz="2800" dirty="0">
                <a:latin typeface="Verdana" panose="020B0604030504040204" pitchFamily="34" charset="0"/>
                <a:ea typeface="Verdana" panose="020B0604030504040204" pitchFamily="34" charset="0"/>
                <a:cs typeface="Verdana" panose="020B0604030504040204" pitchFamily="34" charset="0"/>
              </a:rPr>
              <a:t>Specialized tool with a flat edge for carving bricks and a hammering surface for placing them, the bricklayer’s hammer is made of a specially designed metal for maximum performance with masonry materials. </a:t>
            </a:r>
            <a:endParaRPr lang="en-US" altLang="en-US" sz="2800" dirty="0" smtClean="0">
              <a:latin typeface="Verdana" panose="020B0604030504040204" pitchFamily="34" charset="0"/>
              <a:ea typeface="Verdana" panose="020B0604030504040204" pitchFamily="34" charset="0"/>
              <a:cs typeface="Verdana" panose="020B0604030504040204" pitchFamily="34" charset="0"/>
            </a:endParaRPr>
          </a:p>
          <a:p>
            <a:r>
              <a:rPr lang="en-US" altLang="en-US" dirty="0" smtClean="0">
                <a:latin typeface="Verdana" panose="020B0604030504040204" pitchFamily="34" charset="0"/>
                <a:ea typeface="Verdana" panose="020B0604030504040204" pitchFamily="34" charset="0"/>
                <a:cs typeface="Verdana" panose="020B0604030504040204" pitchFamily="34" charset="0"/>
              </a:rPr>
              <a:t>Not much of a Theatre use</a:t>
            </a:r>
            <a:endParaRPr lang="en-US" altLang="en-US" sz="2800" dirty="0">
              <a:latin typeface="Verdana" panose="020B0604030504040204" pitchFamily="34" charset="0"/>
              <a:ea typeface="Verdana" panose="020B0604030504040204" pitchFamily="34" charset="0"/>
              <a:cs typeface="Verdana" panose="020B0604030504040204" pitchFamily="34" charset="0"/>
            </a:endParaRPr>
          </a:p>
        </p:txBody>
      </p:sp>
      <p:pic>
        <p:nvPicPr>
          <p:cNvPr id="8197"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2209800"/>
            <a:ext cx="4470400" cy="3352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535932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lstStyle/>
          <a:p>
            <a:pPr algn="ctr"/>
            <a:r>
              <a:rPr lang="en-US" altLang="en-US" sz="4800" b="1" dirty="0">
                <a:latin typeface="Verdana" panose="020B0604030504040204" pitchFamily="34" charset="0"/>
                <a:ea typeface="Verdana" panose="020B0604030504040204" pitchFamily="34" charset="0"/>
                <a:cs typeface="Verdana" panose="020B0604030504040204" pitchFamily="34" charset="0"/>
              </a:rPr>
              <a:t>Welder’s Hammer</a:t>
            </a:r>
            <a:r>
              <a:rPr lang="en-US" altLang="en-US" dirty="0">
                <a:latin typeface="Verdana" panose="020B0604030504040204" pitchFamily="34" charset="0"/>
                <a:ea typeface="Verdana" panose="020B0604030504040204" pitchFamily="34" charset="0"/>
                <a:cs typeface="Verdana" panose="020B0604030504040204" pitchFamily="34" charset="0"/>
              </a:rPr>
              <a:t> </a:t>
            </a:r>
          </a:p>
        </p:txBody>
      </p:sp>
      <p:sp>
        <p:nvSpPr>
          <p:cNvPr id="9219" name="Rectangle 3"/>
          <p:cNvSpPr>
            <a:spLocks noGrp="1" noChangeArrowheads="1"/>
          </p:cNvSpPr>
          <p:nvPr>
            <p:ph type="body" sz="half" idx="1"/>
          </p:nvPr>
        </p:nvSpPr>
        <p:spPr>
          <a:xfrm>
            <a:off x="304800" y="1600200"/>
            <a:ext cx="5689600" cy="4953000"/>
          </a:xfrm>
        </p:spPr>
        <p:txBody>
          <a:bodyPr>
            <a:normAutofit/>
          </a:bodyPr>
          <a:lstStyle/>
          <a:p>
            <a:pPr>
              <a:lnSpc>
                <a:spcPct val="80000"/>
              </a:lnSpc>
            </a:pPr>
            <a:r>
              <a:rPr lang="en-US" altLang="en-US" sz="2400" dirty="0">
                <a:latin typeface="Verdana" panose="020B0604030504040204" pitchFamily="34" charset="0"/>
                <a:ea typeface="Verdana" panose="020B0604030504040204" pitchFamily="34" charset="0"/>
                <a:cs typeface="Verdana" panose="020B0604030504040204" pitchFamily="34" charset="0"/>
              </a:rPr>
              <a:t>Multi-purpose hammer designed for various welding applications (such as the removal of unwanted fragments using either the hammering surface or the pointed claw), the welder’s hammer is made with softer metal than standard hammers and, as such, is more resistant to repeated impacts on metal. </a:t>
            </a:r>
            <a:endParaRPr lang="en-US" altLang="en-US" sz="2400" dirty="0" smtClean="0">
              <a:latin typeface="Verdana" panose="020B0604030504040204" pitchFamily="34" charset="0"/>
              <a:ea typeface="Verdana" panose="020B0604030504040204" pitchFamily="34" charset="0"/>
              <a:cs typeface="Verdana" panose="020B0604030504040204" pitchFamily="34" charset="0"/>
            </a:endParaRPr>
          </a:p>
          <a:p>
            <a:pPr>
              <a:lnSpc>
                <a:spcPct val="80000"/>
              </a:lnSpc>
            </a:pPr>
            <a:endParaRPr lang="en-US" altLang="en-US" sz="2400" dirty="0" smtClean="0">
              <a:latin typeface="Verdana" panose="020B0604030504040204" pitchFamily="34" charset="0"/>
              <a:ea typeface="Verdana" panose="020B0604030504040204" pitchFamily="34" charset="0"/>
              <a:cs typeface="Verdana" panose="020B0604030504040204" pitchFamily="34" charset="0"/>
            </a:endParaRPr>
          </a:p>
          <a:p>
            <a:pPr>
              <a:lnSpc>
                <a:spcPct val="80000"/>
              </a:lnSpc>
            </a:pPr>
            <a:r>
              <a:rPr lang="en-US" altLang="en-US" sz="2400" dirty="0" smtClean="0">
                <a:latin typeface="Verdana" panose="020B0604030504040204" pitchFamily="34" charset="0"/>
                <a:ea typeface="Verdana" panose="020B0604030504040204" pitchFamily="34" charset="0"/>
                <a:cs typeface="Verdana" panose="020B0604030504040204" pitchFamily="34" charset="0"/>
              </a:rPr>
              <a:t>Theatre Use: We will weld from time to time.  Handy tool.</a:t>
            </a:r>
            <a:endParaRPr lang="en-US" altLang="en-US" sz="2400" dirty="0">
              <a:latin typeface="Verdana" panose="020B0604030504040204" pitchFamily="34" charset="0"/>
              <a:ea typeface="Verdana" panose="020B0604030504040204" pitchFamily="34" charset="0"/>
              <a:cs typeface="Verdana" panose="020B0604030504040204" pitchFamily="34" charset="0"/>
            </a:endParaRPr>
          </a:p>
        </p:txBody>
      </p:sp>
      <p:pic>
        <p:nvPicPr>
          <p:cNvPr id="9221" name="Picture 5"/>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8077200" y="1201615"/>
            <a:ext cx="3962400" cy="2971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170" name="Picture 2" descr="Image result for welder hamme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6000" y="3209047"/>
            <a:ext cx="4185538" cy="31398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899103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lstStyle/>
          <a:p>
            <a:pPr algn="ctr"/>
            <a:r>
              <a:rPr lang="en-US" altLang="en-US" sz="4800" b="1" dirty="0" err="1">
                <a:latin typeface="Verdana" panose="020B0604030504040204" pitchFamily="34" charset="0"/>
                <a:ea typeface="Verdana" panose="020B0604030504040204" pitchFamily="34" charset="0"/>
                <a:cs typeface="Verdana" panose="020B0604030504040204" pitchFamily="34" charset="0"/>
              </a:rPr>
              <a:t>Shingler’s</a:t>
            </a:r>
            <a:r>
              <a:rPr lang="en-US" altLang="en-US" sz="4800" b="1" dirty="0">
                <a:latin typeface="Verdana" panose="020B0604030504040204" pitchFamily="34" charset="0"/>
                <a:ea typeface="Verdana" panose="020B0604030504040204" pitchFamily="34" charset="0"/>
                <a:cs typeface="Verdana" panose="020B0604030504040204" pitchFamily="34" charset="0"/>
              </a:rPr>
              <a:t> Hammer</a:t>
            </a:r>
            <a:r>
              <a:rPr lang="en-US" altLang="en-US" dirty="0">
                <a:latin typeface="Verdana" panose="020B0604030504040204" pitchFamily="34" charset="0"/>
                <a:ea typeface="Verdana" panose="020B0604030504040204" pitchFamily="34" charset="0"/>
                <a:cs typeface="Verdana" panose="020B0604030504040204" pitchFamily="34" charset="0"/>
              </a:rPr>
              <a:t> </a:t>
            </a:r>
          </a:p>
        </p:txBody>
      </p:sp>
      <p:sp>
        <p:nvSpPr>
          <p:cNvPr id="10243" name="Rectangle 3"/>
          <p:cNvSpPr>
            <a:spLocks noGrp="1" noChangeArrowheads="1"/>
          </p:cNvSpPr>
          <p:nvPr>
            <p:ph type="body" idx="1"/>
          </p:nvPr>
        </p:nvSpPr>
        <p:spPr>
          <a:xfrm>
            <a:off x="5994400" y="1524000"/>
            <a:ext cx="5486400" cy="4525963"/>
          </a:xfrm>
        </p:spPr>
        <p:txBody>
          <a:bodyPr>
            <a:normAutofit lnSpcReduction="10000"/>
          </a:bodyPr>
          <a:lstStyle/>
          <a:p>
            <a:pPr>
              <a:lnSpc>
                <a:spcPct val="90000"/>
              </a:lnSpc>
            </a:pPr>
            <a:r>
              <a:rPr lang="en-US" altLang="en-US" dirty="0">
                <a:latin typeface="Verdana" panose="020B0604030504040204" pitchFamily="34" charset="0"/>
                <a:ea typeface="Verdana" panose="020B0604030504040204" pitchFamily="34" charset="0"/>
                <a:cs typeface="Verdana" panose="020B0604030504040204" pitchFamily="34" charset="0"/>
              </a:rPr>
              <a:t>Specifically designed for the installation of roofing shingles, the </a:t>
            </a:r>
            <a:r>
              <a:rPr lang="en-US" altLang="en-US" dirty="0" err="1">
                <a:latin typeface="Verdana" panose="020B0604030504040204" pitchFamily="34" charset="0"/>
                <a:ea typeface="Verdana" panose="020B0604030504040204" pitchFamily="34" charset="0"/>
                <a:cs typeface="Verdana" panose="020B0604030504040204" pitchFamily="34" charset="0"/>
              </a:rPr>
              <a:t>shingler’s</a:t>
            </a:r>
            <a:r>
              <a:rPr lang="en-US" altLang="en-US" dirty="0">
                <a:latin typeface="Verdana" panose="020B0604030504040204" pitchFamily="34" charset="0"/>
                <a:ea typeface="Verdana" panose="020B0604030504040204" pitchFamily="34" charset="0"/>
                <a:cs typeface="Verdana" panose="020B0604030504040204" pitchFamily="34" charset="0"/>
              </a:rPr>
              <a:t> hammer comes equipped with a blade used to trim asphalt and cedar shingles. </a:t>
            </a:r>
            <a:endParaRPr lang="en-US" altLang="en-US" dirty="0" smtClean="0">
              <a:latin typeface="Verdana" panose="020B0604030504040204" pitchFamily="34" charset="0"/>
              <a:ea typeface="Verdana" panose="020B0604030504040204" pitchFamily="34" charset="0"/>
              <a:cs typeface="Verdana" panose="020B0604030504040204" pitchFamily="34" charset="0"/>
            </a:endParaRPr>
          </a:p>
          <a:p>
            <a:pPr>
              <a:lnSpc>
                <a:spcPct val="90000"/>
              </a:lnSpc>
            </a:pPr>
            <a:endParaRPr lang="en-US" altLang="en-US" dirty="0">
              <a:latin typeface="Verdana" panose="020B0604030504040204" pitchFamily="34" charset="0"/>
              <a:ea typeface="Verdana" panose="020B0604030504040204" pitchFamily="34" charset="0"/>
              <a:cs typeface="Verdana" panose="020B0604030504040204" pitchFamily="34" charset="0"/>
            </a:endParaRPr>
          </a:p>
          <a:p>
            <a:pPr>
              <a:lnSpc>
                <a:spcPct val="90000"/>
              </a:lnSpc>
            </a:pPr>
            <a:r>
              <a:rPr lang="en-US" altLang="en-US" dirty="0" smtClean="0">
                <a:latin typeface="Verdana" panose="020B0604030504040204" pitchFamily="34" charset="0"/>
                <a:ea typeface="Verdana" panose="020B0604030504040204" pitchFamily="34" charset="0"/>
                <a:cs typeface="Verdana" panose="020B0604030504040204" pitchFamily="34" charset="0"/>
              </a:rPr>
              <a:t>Theatre Use:  Not a chance I’m trusting you with a hammer with a blade.  Sorry.</a:t>
            </a:r>
            <a:endParaRPr lang="en-US" altLang="en-US" dirty="0">
              <a:latin typeface="Verdana" panose="020B0604030504040204" pitchFamily="34" charset="0"/>
              <a:ea typeface="Verdana" panose="020B0604030504040204" pitchFamily="34" charset="0"/>
              <a:cs typeface="Verdana" panose="020B0604030504040204" pitchFamily="34" charset="0"/>
            </a:endParaRPr>
          </a:p>
        </p:txBody>
      </p:sp>
      <p:pic>
        <p:nvPicPr>
          <p:cNvPr id="10248"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000" y="1981200"/>
            <a:ext cx="5080000" cy="381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588604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pPr algn="ctr"/>
            <a:r>
              <a:rPr lang="en-US" altLang="en-US" sz="4800" b="1" dirty="0"/>
              <a:t>Ball-Peen Hammer</a:t>
            </a:r>
            <a:r>
              <a:rPr lang="en-US" altLang="en-US" dirty="0"/>
              <a:t> </a:t>
            </a:r>
          </a:p>
        </p:txBody>
      </p:sp>
      <p:sp>
        <p:nvSpPr>
          <p:cNvPr id="11267" name="Rectangle 3"/>
          <p:cNvSpPr>
            <a:spLocks noGrp="1" noChangeArrowheads="1"/>
          </p:cNvSpPr>
          <p:nvPr>
            <p:ph type="body" sz="half" idx="1"/>
          </p:nvPr>
        </p:nvSpPr>
        <p:spPr>
          <a:xfrm>
            <a:off x="304800" y="1600200"/>
            <a:ext cx="6197600" cy="5105400"/>
          </a:xfrm>
        </p:spPr>
        <p:txBody>
          <a:bodyPr>
            <a:normAutofit/>
          </a:bodyPr>
          <a:lstStyle/>
          <a:p>
            <a:pPr>
              <a:lnSpc>
                <a:spcPct val="90000"/>
              </a:lnSpc>
            </a:pPr>
            <a:r>
              <a:rPr lang="en-US" altLang="en-US" dirty="0">
                <a:latin typeface="Verdana" panose="020B0604030504040204" pitchFamily="34" charset="0"/>
                <a:ea typeface="Verdana" panose="020B0604030504040204" pitchFamily="34" charset="0"/>
                <a:cs typeface="Verdana" panose="020B0604030504040204" pitchFamily="34" charset="0"/>
              </a:rPr>
              <a:t>Much like the welder’s hammer, this tool is designed to work on metals, but unlike the welder’s hammer, its rounded head is used primarily to shape metal surfaces. It is also a more compact tool than its soft-headed cousin, making it easier to work with in small areas or hard-to-reach places. </a:t>
            </a:r>
            <a:endParaRPr lang="en-US" altLang="en-US" dirty="0" smtClean="0">
              <a:latin typeface="Verdana" panose="020B0604030504040204" pitchFamily="34" charset="0"/>
              <a:ea typeface="Verdana" panose="020B0604030504040204" pitchFamily="34" charset="0"/>
              <a:cs typeface="Verdana" panose="020B0604030504040204" pitchFamily="34" charset="0"/>
            </a:endParaRPr>
          </a:p>
          <a:p>
            <a:pPr>
              <a:lnSpc>
                <a:spcPct val="90000"/>
              </a:lnSpc>
            </a:pPr>
            <a:r>
              <a:rPr lang="en-US" altLang="en-US" dirty="0" smtClean="0">
                <a:latin typeface="Verdana" panose="020B0604030504040204" pitchFamily="34" charset="0"/>
                <a:ea typeface="Verdana" panose="020B0604030504040204" pitchFamily="34" charset="0"/>
                <a:cs typeface="Verdana" panose="020B0604030504040204" pitchFamily="34" charset="0"/>
              </a:rPr>
              <a:t>Theatre Use: Minimal </a:t>
            </a:r>
            <a:endParaRPr lang="en-US" altLang="en-US" dirty="0">
              <a:latin typeface="Verdana" panose="020B0604030504040204" pitchFamily="34" charset="0"/>
              <a:ea typeface="Verdana" panose="020B0604030504040204" pitchFamily="34" charset="0"/>
              <a:cs typeface="Verdana" panose="020B0604030504040204" pitchFamily="34" charset="0"/>
            </a:endParaRPr>
          </a:p>
        </p:txBody>
      </p:sp>
      <p:pic>
        <p:nvPicPr>
          <p:cNvPr id="11269" name="Picture 5"/>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6705600" y="2133600"/>
            <a:ext cx="4978400" cy="3733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409100969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lstStyle/>
          <a:p>
            <a:pPr algn="ctr"/>
            <a:r>
              <a:rPr lang="en-US" altLang="en-US" sz="4800" b="1" dirty="0">
                <a:latin typeface="Verdana" panose="020B0604030504040204" pitchFamily="34" charset="0"/>
                <a:ea typeface="Verdana" panose="020B0604030504040204" pitchFamily="34" charset="0"/>
                <a:cs typeface="Verdana" panose="020B0604030504040204" pitchFamily="34" charset="0"/>
              </a:rPr>
              <a:t>Mallet</a:t>
            </a:r>
            <a:r>
              <a:rPr lang="en-US" altLang="en-US" dirty="0">
                <a:latin typeface="Verdana" panose="020B0604030504040204" pitchFamily="34" charset="0"/>
                <a:ea typeface="Verdana" panose="020B0604030504040204" pitchFamily="34" charset="0"/>
                <a:cs typeface="Verdana" panose="020B0604030504040204" pitchFamily="34" charset="0"/>
              </a:rPr>
              <a:t> </a:t>
            </a:r>
          </a:p>
        </p:txBody>
      </p:sp>
      <p:sp>
        <p:nvSpPr>
          <p:cNvPr id="12291" name="Rectangle 3"/>
          <p:cNvSpPr>
            <a:spLocks noGrp="1" noChangeArrowheads="1"/>
          </p:cNvSpPr>
          <p:nvPr>
            <p:ph type="body" sz="half" idx="1"/>
          </p:nvPr>
        </p:nvSpPr>
        <p:spPr>
          <a:xfrm>
            <a:off x="6096000" y="1524000"/>
            <a:ext cx="5384800" cy="4525963"/>
          </a:xfrm>
        </p:spPr>
        <p:txBody>
          <a:bodyPr/>
          <a:lstStyle/>
          <a:p>
            <a:r>
              <a:rPr lang="en-US" altLang="en-US" sz="2400" dirty="0">
                <a:latin typeface="Verdana" panose="020B0604030504040204" pitchFamily="34" charset="0"/>
                <a:ea typeface="Verdana" panose="020B0604030504040204" pitchFamily="34" charset="0"/>
                <a:cs typeface="Verdana" panose="020B0604030504040204" pitchFamily="34" charset="0"/>
              </a:rPr>
              <a:t>Rubber headed hammer used in applications where you need to strike a surface without causing damage; when installing floor boards or hubcaps for instance. Typically made of black rubber, mallet heads are also available in white rubber, which helps prevent surface marks. </a:t>
            </a:r>
            <a:endParaRPr lang="en-US" altLang="en-US" sz="2400" dirty="0" smtClean="0">
              <a:latin typeface="Verdana" panose="020B0604030504040204" pitchFamily="34" charset="0"/>
              <a:ea typeface="Verdana" panose="020B0604030504040204" pitchFamily="34" charset="0"/>
              <a:cs typeface="Verdana" panose="020B0604030504040204" pitchFamily="34" charset="0"/>
            </a:endParaRPr>
          </a:p>
          <a:p>
            <a:r>
              <a:rPr lang="en-US" altLang="en-US" sz="2400" dirty="0" smtClean="0">
                <a:latin typeface="Verdana" panose="020B0604030504040204" pitchFamily="34" charset="0"/>
                <a:ea typeface="Verdana" panose="020B0604030504040204" pitchFamily="34" charset="0"/>
                <a:cs typeface="Verdana" panose="020B0604030504040204" pitchFamily="34" charset="0"/>
              </a:rPr>
              <a:t>Theatre Use: closing paint can lids, knocking carriage bolts in, adjusting boards.</a:t>
            </a:r>
            <a:endParaRPr lang="en-US" altLang="en-US" sz="2400" dirty="0">
              <a:latin typeface="Verdana" panose="020B0604030504040204" pitchFamily="34" charset="0"/>
              <a:ea typeface="Verdana" panose="020B0604030504040204" pitchFamily="34" charset="0"/>
              <a:cs typeface="Verdana" panose="020B0604030504040204" pitchFamily="34" charset="0"/>
            </a:endParaRPr>
          </a:p>
        </p:txBody>
      </p:sp>
      <p:pic>
        <p:nvPicPr>
          <p:cNvPr id="12293" name="Picture 5"/>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914400" y="1828800"/>
            <a:ext cx="5080000" cy="3810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1647214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lstStyle/>
          <a:p>
            <a:r>
              <a:rPr lang="en-US" altLang="en-US" sz="4800" b="1"/>
              <a:t>Sledgehammer</a:t>
            </a:r>
          </a:p>
        </p:txBody>
      </p:sp>
      <p:sp>
        <p:nvSpPr>
          <p:cNvPr id="13315" name="Rectangle 3"/>
          <p:cNvSpPr>
            <a:spLocks noGrp="1" noChangeArrowheads="1"/>
          </p:cNvSpPr>
          <p:nvPr>
            <p:ph type="body" sz="half" idx="1"/>
          </p:nvPr>
        </p:nvSpPr>
        <p:spPr>
          <a:xfrm>
            <a:off x="5994400" y="1524000"/>
            <a:ext cx="5384800" cy="4876800"/>
          </a:xfrm>
        </p:spPr>
        <p:txBody>
          <a:bodyPr/>
          <a:lstStyle/>
          <a:p>
            <a:pPr>
              <a:lnSpc>
                <a:spcPct val="90000"/>
              </a:lnSpc>
            </a:pPr>
            <a:r>
              <a:rPr lang="en-US" altLang="en-US" sz="2800" dirty="0">
                <a:latin typeface="Verdana" panose="020B0604030504040204" pitchFamily="34" charset="0"/>
                <a:ea typeface="Verdana" panose="020B0604030504040204" pitchFamily="34" charset="0"/>
                <a:cs typeface="Verdana" panose="020B0604030504040204" pitchFamily="34" charset="0"/>
              </a:rPr>
              <a:t>Available with a long handle for hammering in pilings or a short one for striking a cold chisel, sledgehammers can be used to hammer concrete, wood or metal objects without fear of damaging the tool. </a:t>
            </a:r>
            <a:endParaRPr lang="en-US" altLang="en-US" sz="2800" dirty="0" smtClean="0">
              <a:latin typeface="Verdana" panose="020B0604030504040204" pitchFamily="34" charset="0"/>
              <a:ea typeface="Verdana" panose="020B0604030504040204" pitchFamily="34" charset="0"/>
              <a:cs typeface="Verdana" panose="020B0604030504040204" pitchFamily="34" charset="0"/>
            </a:endParaRPr>
          </a:p>
          <a:p>
            <a:pPr>
              <a:lnSpc>
                <a:spcPct val="90000"/>
              </a:lnSpc>
            </a:pPr>
            <a:r>
              <a:rPr lang="en-US" altLang="en-US" dirty="0" smtClean="0">
                <a:latin typeface="Verdana" panose="020B0604030504040204" pitchFamily="34" charset="0"/>
                <a:ea typeface="Verdana" panose="020B0604030504040204" pitchFamily="34" charset="0"/>
                <a:cs typeface="Verdana" panose="020B0604030504040204" pitchFamily="34" charset="0"/>
              </a:rPr>
              <a:t>Theatre Use: Adjusting attitudes of students</a:t>
            </a:r>
            <a:endParaRPr lang="en-US" altLang="en-US" sz="2800" dirty="0">
              <a:latin typeface="Verdana" panose="020B0604030504040204" pitchFamily="34" charset="0"/>
              <a:ea typeface="Verdana" panose="020B0604030504040204" pitchFamily="34" charset="0"/>
              <a:cs typeface="Verdana" panose="020B0604030504040204" pitchFamily="34" charset="0"/>
            </a:endParaRPr>
          </a:p>
        </p:txBody>
      </p:sp>
      <p:pic>
        <p:nvPicPr>
          <p:cNvPr id="13317" name="Picture 5"/>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711200" y="2057400"/>
            <a:ext cx="4978400" cy="3733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23788106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latin typeface="Verdana" panose="020B0604030504040204" pitchFamily="34" charset="0"/>
                <a:ea typeface="Verdana" panose="020B0604030504040204" pitchFamily="34" charset="0"/>
                <a:cs typeface="Verdana" panose="020B0604030504040204" pitchFamily="34" charset="0"/>
              </a:rPr>
              <a:t>Dead Blow Hammer</a:t>
            </a:r>
            <a:endParaRPr lang="en-US" dirty="0">
              <a:latin typeface="Verdana" panose="020B0604030504040204" pitchFamily="34" charset="0"/>
              <a:ea typeface="Verdana" panose="020B0604030504040204" pitchFamily="34" charset="0"/>
              <a:cs typeface="Verdana" panose="020B0604030504040204" pitchFamily="34" charset="0"/>
            </a:endParaRPr>
          </a:p>
        </p:txBody>
      </p:sp>
      <p:sp>
        <p:nvSpPr>
          <p:cNvPr id="3" name="Text Placeholder 2"/>
          <p:cNvSpPr>
            <a:spLocks noGrp="1"/>
          </p:cNvSpPr>
          <p:nvPr>
            <p:ph type="body" sz="half" idx="1"/>
          </p:nvPr>
        </p:nvSpPr>
        <p:spPr/>
        <p:txBody>
          <a:bodyPr/>
          <a:lstStyle/>
          <a:p>
            <a:r>
              <a:rPr lang="en-US" dirty="0"/>
              <a:t>The head of a dead blow hammer is commonly hollow and partially filled with loose sand, lead shot, or steel shot, which distribute the energy of the strike over a longer period of </a:t>
            </a:r>
            <a:r>
              <a:rPr lang="en-US" dirty="0" smtClean="0"/>
              <a:t>time.</a:t>
            </a:r>
          </a:p>
          <a:p>
            <a:r>
              <a:rPr lang="en-US" dirty="0"/>
              <a:t>Dead blow hammers are used in </a:t>
            </a:r>
            <a:r>
              <a:rPr lang="en-US" dirty="0" smtClean="0"/>
              <a:t>theatre to </a:t>
            </a:r>
            <a:r>
              <a:rPr lang="en-US" dirty="0"/>
              <a:t>knock joints together or apart without denting the wood pieces being worked on.</a:t>
            </a:r>
          </a:p>
        </p:txBody>
      </p:sp>
      <p:pic>
        <p:nvPicPr>
          <p:cNvPr id="8194" name="Picture 2"/>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bwMode="auto">
          <a:xfrm>
            <a:off x="7457600" y="1131277"/>
            <a:ext cx="3466550" cy="3466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6" name="Picture 4" descr="Image result for dead blow hamme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20000" y="4783719"/>
            <a:ext cx="3291498" cy="15214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622232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latin typeface="Verdana" panose="020B0604030504040204" pitchFamily="34" charset="0"/>
                <a:ea typeface="Verdana" panose="020B0604030504040204" pitchFamily="34" charset="0"/>
                <a:cs typeface="Verdana" panose="020B0604030504040204" pitchFamily="34" charset="0"/>
              </a:rPr>
              <a:t>How to use a Hammer</a:t>
            </a:r>
            <a:endParaRPr lang="en-US" dirty="0">
              <a:latin typeface="Verdana" panose="020B0604030504040204" pitchFamily="34" charset="0"/>
              <a:ea typeface="Verdana" panose="020B0604030504040204" pitchFamily="34" charset="0"/>
              <a:cs typeface="Verdana" panose="020B0604030504040204" pitchFamily="34" charset="0"/>
            </a:endParaRPr>
          </a:p>
        </p:txBody>
      </p:sp>
      <p:sp>
        <p:nvSpPr>
          <p:cNvPr id="3" name="Text Placeholder 2"/>
          <p:cNvSpPr>
            <a:spLocks noGrp="1"/>
          </p:cNvSpPr>
          <p:nvPr>
            <p:ph type="body" sz="half" idx="1"/>
          </p:nvPr>
        </p:nvSpPr>
        <p:spPr>
          <a:xfrm>
            <a:off x="504091" y="5591908"/>
            <a:ext cx="11090031" cy="534256"/>
          </a:xfrm>
        </p:spPr>
        <p:txBody>
          <a:bodyPr>
            <a:normAutofit/>
          </a:bodyPr>
          <a:lstStyle/>
          <a:p>
            <a:r>
              <a:rPr lang="en-US" dirty="0"/>
              <a:t>https://www.youtube.com/watch?v=3QBYNh-JVxg</a:t>
            </a:r>
          </a:p>
        </p:txBody>
      </p:sp>
      <p:pic>
        <p:nvPicPr>
          <p:cNvPr id="6" name="How to Choose and Use a Hammer  - This Old House.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235569" y="1186960"/>
            <a:ext cx="5275385" cy="3956539"/>
          </a:xfrm>
          <a:prstGeom prst="rect">
            <a:avLst/>
          </a:prstGeom>
        </p:spPr>
      </p:pic>
    </p:spTree>
    <p:extLst>
      <p:ext uri="{BB962C8B-B14F-4D97-AF65-F5344CB8AC3E}">
        <p14:creationId xmlns:p14="http://schemas.microsoft.com/office/powerpoint/2010/main" val="349109865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lstStyle/>
          <a:p>
            <a:pPr algn="ctr"/>
            <a:r>
              <a:rPr lang="en-US" altLang="en-US" sz="4800" b="1" dirty="0">
                <a:latin typeface="Verdana" panose="020B0604030504040204" pitchFamily="34" charset="0"/>
                <a:ea typeface="Verdana" panose="020B0604030504040204" pitchFamily="34" charset="0"/>
                <a:cs typeface="Verdana" panose="020B0604030504040204" pitchFamily="34" charset="0"/>
              </a:rPr>
              <a:t>Types of Hammer Handles</a:t>
            </a:r>
            <a:r>
              <a:rPr lang="en-US" altLang="en-US" dirty="0">
                <a:latin typeface="Verdana" panose="020B0604030504040204" pitchFamily="34" charset="0"/>
                <a:ea typeface="Verdana" panose="020B0604030504040204" pitchFamily="34" charset="0"/>
                <a:cs typeface="Verdana" panose="020B0604030504040204" pitchFamily="34" charset="0"/>
              </a:rPr>
              <a:t> </a:t>
            </a:r>
          </a:p>
        </p:txBody>
      </p:sp>
      <p:sp>
        <p:nvSpPr>
          <p:cNvPr id="14339" name="Rectangle 3"/>
          <p:cNvSpPr>
            <a:spLocks noGrp="1" noChangeArrowheads="1"/>
          </p:cNvSpPr>
          <p:nvPr>
            <p:ph type="body" idx="1"/>
          </p:nvPr>
        </p:nvSpPr>
        <p:spPr>
          <a:xfrm>
            <a:off x="609600" y="1371600"/>
            <a:ext cx="10972800" cy="5257800"/>
          </a:xfrm>
        </p:spPr>
        <p:txBody>
          <a:bodyPr/>
          <a:lstStyle/>
          <a:p>
            <a:pPr>
              <a:lnSpc>
                <a:spcPct val="90000"/>
              </a:lnSpc>
            </a:pPr>
            <a:r>
              <a:rPr lang="en-US" altLang="en-US" sz="2400" dirty="0">
                <a:latin typeface="Verdana" panose="020B0604030504040204" pitchFamily="34" charset="0"/>
                <a:ea typeface="Verdana" panose="020B0604030504040204" pitchFamily="34" charset="0"/>
                <a:cs typeface="Verdana" panose="020B0604030504040204" pitchFamily="34" charset="0"/>
              </a:rPr>
              <a:t>Hammers are typically built with metal, wood or fiberglass handles. </a:t>
            </a:r>
          </a:p>
          <a:p>
            <a:pPr>
              <a:lnSpc>
                <a:spcPct val="90000"/>
              </a:lnSpc>
            </a:pPr>
            <a:r>
              <a:rPr lang="en-US" altLang="en-US" sz="2400" dirty="0">
                <a:latin typeface="Verdana" panose="020B0604030504040204" pitchFamily="34" charset="0"/>
                <a:ea typeface="Verdana" panose="020B0604030504040204" pitchFamily="34" charset="0"/>
                <a:cs typeface="Verdana" panose="020B0604030504040204" pitchFamily="34" charset="0"/>
              </a:rPr>
              <a:t>There is no one type of handle that is better than the rest; it’s all about how the handle feels in your hand, thus the importance of trying the tool out. </a:t>
            </a:r>
          </a:p>
          <a:p>
            <a:pPr>
              <a:lnSpc>
                <a:spcPct val="90000"/>
              </a:lnSpc>
            </a:pPr>
            <a:r>
              <a:rPr lang="en-US" altLang="en-US" sz="2400" dirty="0">
                <a:latin typeface="Verdana" panose="020B0604030504040204" pitchFamily="34" charset="0"/>
                <a:ea typeface="Verdana" panose="020B0604030504040204" pitchFamily="34" charset="0"/>
                <a:cs typeface="Verdana" panose="020B0604030504040204" pitchFamily="34" charset="0"/>
              </a:rPr>
              <a:t>This being said, a wood handle is ideal for working in areas in close proximity with sources of extreme heat (Ex: in some factories) as the wood will not conduct heat.</a:t>
            </a:r>
          </a:p>
          <a:p>
            <a:pPr>
              <a:lnSpc>
                <a:spcPct val="90000"/>
              </a:lnSpc>
            </a:pPr>
            <a:r>
              <a:rPr lang="en-US" altLang="en-US" sz="2400" dirty="0">
                <a:latin typeface="Verdana" panose="020B0604030504040204" pitchFamily="34" charset="0"/>
                <a:ea typeface="Verdana" panose="020B0604030504040204" pitchFamily="34" charset="0"/>
                <a:cs typeface="Verdana" panose="020B0604030504040204" pitchFamily="34" charset="0"/>
              </a:rPr>
              <a:t>Note that wood handled hammers are usually less expensive and provide another interesting advantage - the handle can be replaced. </a:t>
            </a:r>
          </a:p>
          <a:p>
            <a:pPr>
              <a:lnSpc>
                <a:spcPct val="90000"/>
              </a:lnSpc>
            </a:pPr>
            <a:r>
              <a:rPr lang="en-US" altLang="en-US" sz="2400" dirty="0">
                <a:latin typeface="Verdana" panose="020B0604030504040204" pitchFamily="34" charset="0"/>
                <a:ea typeface="Verdana" panose="020B0604030504040204" pitchFamily="34" charset="0"/>
                <a:cs typeface="Verdana" panose="020B0604030504040204" pitchFamily="34" charset="0"/>
              </a:rPr>
              <a:t>However, some users find that hammers made with metal and fiberglass handles offer better control when hammering. </a:t>
            </a:r>
          </a:p>
        </p:txBody>
      </p:sp>
    </p:spTree>
    <p:extLst>
      <p:ext uri="{BB962C8B-B14F-4D97-AF65-F5344CB8AC3E}">
        <p14:creationId xmlns:p14="http://schemas.microsoft.com/office/powerpoint/2010/main" val="190108148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http://www.kappit.com/img/pics/201412_2339_hhbdc.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8652" y="599952"/>
            <a:ext cx="4762500" cy="5819776"/>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http://www.kappit.com/img/pics/201508_1518_ihdbc.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16405" y="1133352"/>
            <a:ext cx="4752975" cy="47529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50704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p:txBody>
          <a:bodyPr/>
          <a:lstStyle/>
          <a:p>
            <a:pPr algn="ctr"/>
            <a:r>
              <a:rPr lang="en-US" altLang="en-US" sz="4800" b="1" dirty="0">
                <a:latin typeface="Verdana" panose="020B0604030504040204" pitchFamily="34" charset="0"/>
                <a:ea typeface="Verdana" panose="020B0604030504040204" pitchFamily="34" charset="0"/>
                <a:cs typeface="Verdana" panose="020B0604030504040204" pitchFamily="34" charset="0"/>
              </a:rPr>
              <a:t>Types of Hammer Handles</a:t>
            </a:r>
          </a:p>
        </p:txBody>
      </p:sp>
      <p:sp>
        <p:nvSpPr>
          <p:cNvPr id="16387" name="Rectangle 3"/>
          <p:cNvSpPr>
            <a:spLocks noGrp="1" noChangeArrowheads="1"/>
          </p:cNvSpPr>
          <p:nvPr>
            <p:ph type="body" idx="1"/>
          </p:nvPr>
        </p:nvSpPr>
        <p:spPr/>
        <p:txBody>
          <a:bodyPr/>
          <a:lstStyle/>
          <a:p>
            <a:r>
              <a:rPr lang="en-US" altLang="en-US" dirty="0">
                <a:latin typeface="Verdana" panose="020B0604030504040204" pitchFamily="34" charset="0"/>
                <a:ea typeface="Verdana" panose="020B0604030504040204" pitchFamily="34" charset="0"/>
                <a:cs typeface="Verdana" panose="020B0604030504040204" pitchFamily="34" charset="0"/>
              </a:rPr>
              <a:t>Over the last few years, manufacturers began offering hammers with anti-vibration handles. These tools can, depending on the model, reduce the amount of vibration felt by the user from three to eight times when compared to a regular hammer. A significant advantage for everyday users! </a:t>
            </a:r>
          </a:p>
        </p:txBody>
      </p:sp>
    </p:spTree>
    <p:extLst>
      <p:ext uri="{BB962C8B-B14F-4D97-AF65-F5344CB8AC3E}">
        <p14:creationId xmlns:p14="http://schemas.microsoft.com/office/powerpoint/2010/main" val="177333194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r>
              <a:rPr lang="en-US" altLang="en-US" sz="4800" b="1"/>
              <a:t>Types of Hammer Heads</a:t>
            </a:r>
          </a:p>
        </p:txBody>
      </p:sp>
      <p:sp>
        <p:nvSpPr>
          <p:cNvPr id="17411" name="Rectangle 3"/>
          <p:cNvSpPr>
            <a:spLocks noGrp="1" noChangeArrowheads="1"/>
          </p:cNvSpPr>
          <p:nvPr>
            <p:ph type="body" idx="1"/>
          </p:nvPr>
        </p:nvSpPr>
        <p:spPr/>
        <p:txBody>
          <a:bodyPr/>
          <a:lstStyle/>
          <a:p>
            <a:r>
              <a:rPr lang="en-US" altLang="en-US" sz="2800"/>
              <a:t> The hammer head is comprised of a hammering surface and a claw. The claw may be straight or curved and can be used to straighten or pull nails. </a:t>
            </a:r>
          </a:p>
          <a:p>
            <a:r>
              <a:rPr lang="en-US" altLang="en-US" sz="2800"/>
              <a:t>In general terms, forged steel heads provide better quality than molded heads, which have a tendency to become damaged with use. </a:t>
            </a:r>
            <a:br>
              <a:rPr lang="en-US" altLang="en-US" sz="2800"/>
            </a:br>
            <a:r>
              <a:rPr lang="en-US" altLang="en-US" sz="2800"/>
              <a:t/>
            </a:r>
            <a:br>
              <a:rPr lang="en-US" altLang="en-US" sz="2800"/>
            </a:br>
            <a:endParaRPr lang="en-US" altLang="en-US" sz="2800"/>
          </a:p>
        </p:txBody>
      </p:sp>
    </p:spTree>
    <p:extLst>
      <p:ext uri="{BB962C8B-B14F-4D97-AF65-F5344CB8AC3E}">
        <p14:creationId xmlns:p14="http://schemas.microsoft.com/office/powerpoint/2010/main" val="299705474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r>
              <a:rPr lang="en-US" altLang="en-US" sz="4800" b="1"/>
              <a:t>Types of Hammer Heads</a:t>
            </a:r>
          </a:p>
        </p:txBody>
      </p:sp>
      <p:sp>
        <p:nvSpPr>
          <p:cNvPr id="18435" name="Rectangle 3"/>
          <p:cNvSpPr>
            <a:spLocks noGrp="1" noChangeArrowheads="1"/>
          </p:cNvSpPr>
          <p:nvPr>
            <p:ph type="body" idx="1"/>
          </p:nvPr>
        </p:nvSpPr>
        <p:spPr>
          <a:xfrm>
            <a:off x="609600" y="1600200"/>
            <a:ext cx="10972800" cy="4953000"/>
          </a:xfrm>
        </p:spPr>
        <p:txBody>
          <a:bodyPr/>
          <a:lstStyle/>
          <a:p>
            <a:r>
              <a:rPr lang="en-US" altLang="en-US" sz="2800"/>
              <a:t>Some hammers have a “textured” striking surface to avoid slippage but keep in mind that these models tend to damage the hammering surface and cause more serious injuries when fingers get hit. </a:t>
            </a:r>
          </a:p>
          <a:p>
            <a:r>
              <a:rPr lang="en-US" altLang="en-US" sz="2800"/>
              <a:t>This type of head is not to be confused with the drywall hammer, which is slightly rounded and finely textured to minimize the risk of damage to the drywall board and to create small relief on the board in order to improve the hold of the joint compound. </a:t>
            </a:r>
          </a:p>
        </p:txBody>
      </p:sp>
    </p:spTree>
    <p:extLst>
      <p:ext uri="{BB962C8B-B14F-4D97-AF65-F5344CB8AC3E}">
        <p14:creationId xmlns:p14="http://schemas.microsoft.com/office/powerpoint/2010/main" val="104932701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62" name="Rectangle 6"/>
          <p:cNvSpPr>
            <a:spLocks noGrp="1" noChangeArrowheads="1"/>
          </p:cNvSpPr>
          <p:nvPr>
            <p:ph type="title"/>
          </p:nvPr>
        </p:nvSpPr>
        <p:spPr/>
        <p:txBody>
          <a:bodyPr/>
          <a:lstStyle/>
          <a:p>
            <a:r>
              <a:rPr lang="en-US" altLang="en-US" sz="4800" b="1"/>
              <a:t>Types of Hammer Heads</a:t>
            </a:r>
          </a:p>
        </p:txBody>
      </p:sp>
      <p:sp>
        <p:nvSpPr>
          <p:cNvPr id="19459" name="Rectangle 3"/>
          <p:cNvSpPr>
            <a:spLocks noGrp="1" noChangeArrowheads="1"/>
          </p:cNvSpPr>
          <p:nvPr>
            <p:ph type="body" sz="half" idx="1"/>
          </p:nvPr>
        </p:nvSpPr>
        <p:spPr/>
        <p:txBody>
          <a:bodyPr/>
          <a:lstStyle/>
          <a:p>
            <a:r>
              <a:rPr lang="en-US" altLang="en-US" sz="2800" dirty="0"/>
              <a:t> Finally, there are a few standard hammers that come equipped with a notch where nails may be inserted, thus allowing users to “start” the nail with a hammer strike. </a:t>
            </a:r>
          </a:p>
        </p:txBody>
      </p:sp>
      <p:pic>
        <p:nvPicPr>
          <p:cNvPr id="19461" name="Picture 5"/>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6400800" y="2362200"/>
            <a:ext cx="4978400" cy="3733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91099348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p:txBody>
          <a:bodyPr/>
          <a:lstStyle/>
          <a:p>
            <a:r>
              <a:rPr lang="en-US" altLang="en-US" sz="4800" b="1"/>
              <a:t>Various Hammer Weights</a:t>
            </a:r>
          </a:p>
        </p:txBody>
      </p:sp>
      <p:sp>
        <p:nvSpPr>
          <p:cNvPr id="20483" name="Rectangle 3"/>
          <p:cNvSpPr>
            <a:spLocks noGrp="1" noChangeArrowheads="1"/>
          </p:cNvSpPr>
          <p:nvPr>
            <p:ph type="body" idx="1"/>
          </p:nvPr>
        </p:nvSpPr>
        <p:spPr>
          <a:xfrm>
            <a:off x="609600" y="1371600"/>
            <a:ext cx="10972800" cy="5257800"/>
          </a:xfrm>
        </p:spPr>
        <p:txBody>
          <a:bodyPr/>
          <a:lstStyle/>
          <a:p>
            <a:pPr>
              <a:lnSpc>
                <a:spcPct val="90000"/>
              </a:lnSpc>
            </a:pPr>
            <a:r>
              <a:rPr lang="en-US" altLang="en-US" sz="2400" dirty="0"/>
              <a:t>Regardless of handle material, standard hammers are offered in 8, 13, 16, 20 and 22-ounce models: a 16-oz. hammer with wood handle will weigh the same as a 16-oz. hammer with a </a:t>
            </a:r>
            <a:r>
              <a:rPr lang="en-US" altLang="en-US" sz="2400" dirty="0" err="1"/>
              <a:t>fibreglass</a:t>
            </a:r>
            <a:r>
              <a:rPr lang="en-US" altLang="en-US" sz="2400" dirty="0"/>
              <a:t> handle. </a:t>
            </a:r>
          </a:p>
          <a:p>
            <a:pPr>
              <a:lnSpc>
                <a:spcPct val="90000"/>
              </a:lnSpc>
            </a:pPr>
            <a:r>
              <a:rPr lang="en-US" altLang="en-US" sz="2400" dirty="0"/>
              <a:t>Though 8-oz. hammers can be useful for small jobs, 16-oz. versions, with their optimal weight to handling ratio, are the ultimate all-purpose models. </a:t>
            </a:r>
          </a:p>
          <a:p>
            <a:pPr>
              <a:lnSpc>
                <a:spcPct val="90000"/>
              </a:lnSpc>
            </a:pPr>
            <a:r>
              <a:rPr lang="en-US" altLang="en-US" sz="2400" dirty="0"/>
              <a:t>20 and 22-oz. hammers are usually intended for use by </a:t>
            </a:r>
            <a:r>
              <a:rPr lang="en-US" altLang="en-US" sz="2400" dirty="0" smtClean="0"/>
              <a:t>professionals, </a:t>
            </a:r>
            <a:r>
              <a:rPr lang="en-US" altLang="en-US" sz="2400" dirty="0"/>
              <a:t>in carpentry or demolition applications for example. </a:t>
            </a:r>
          </a:p>
          <a:p>
            <a:pPr>
              <a:lnSpc>
                <a:spcPct val="90000"/>
              </a:lnSpc>
            </a:pPr>
            <a:r>
              <a:rPr lang="en-US" altLang="en-US" sz="2400" dirty="0"/>
              <a:t>The 13-oz. hammer, designed for finishing applications such as the installation of baseboards and </a:t>
            </a:r>
            <a:r>
              <a:rPr lang="en-US" altLang="en-US" sz="2400" dirty="0" err="1"/>
              <a:t>mouldings</a:t>
            </a:r>
            <a:r>
              <a:rPr lang="en-US" altLang="en-US" sz="2400" dirty="0"/>
              <a:t>, is gradually disappearing and is being replaced by compressed air hammers. </a:t>
            </a:r>
          </a:p>
        </p:txBody>
      </p:sp>
    </p:spTree>
    <p:extLst>
      <p:ext uri="{BB962C8B-B14F-4D97-AF65-F5344CB8AC3E}">
        <p14:creationId xmlns:p14="http://schemas.microsoft.com/office/powerpoint/2010/main" val="16539242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263140" y="628015"/>
            <a:ext cx="7536180" cy="5599170"/>
          </a:xfrm>
          <a:prstGeom prst="rect">
            <a:avLst/>
          </a:prstGeom>
        </p:spPr>
      </p:pic>
    </p:spTree>
    <p:extLst>
      <p:ext uri="{BB962C8B-B14F-4D97-AF65-F5344CB8AC3E}">
        <p14:creationId xmlns:p14="http://schemas.microsoft.com/office/powerpoint/2010/main" val="239274675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838200" y="318233"/>
            <a:ext cx="10515600" cy="1325563"/>
          </a:xfrm>
        </p:spPr>
        <p:txBody>
          <a:bodyPr/>
          <a:lstStyle/>
          <a:p>
            <a:pPr algn="ctr"/>
            <a:r>
              <a:rPr lang="en-US" altLang="en-US" sz="4800" b="1" dirty="0">
                <a:latin typeface="Verdana" panose="020B0604030504040204" pitchFamily="34" charset="0"/>
                <a:ea typeface="Verdana" panose="020B0604030504040204" pitchFamily="34" charset="0"/>
                <a:cs typeface="Verdana" panose="020B0604030504040204" pitchFamily="34" charset="0"/>
              </a:rPr>
              <a:t>Hammer Maintenance</a:t>
            </a:r>
          </a:p>
        </p:txBody>
      </p:sp>
      <p:sp>
        <p:nvSpPr>
          <p:cNvPr id="21507" name="Rectangle 3"/>
          <p:cNvSpPr>
            <a:spLocks noGrp="1" noChangeArrowheads="1"/>
          </p:cNvSpPr>
          <p:nvPr>
            <p:ph type="body" idx="1"/>
          </p:nvPr>
        </p:nvSpPr>
        <p:spPr>
          <a:xfrm>
            <a:off x="0" y="1600200"/>
            <a:ext cx="12192000" cy="5257800"/>
          </a:xfrm>
        </p:spPr>
        <p:txBody>
          <a:bodyPr/>
          <a:lstStyle/>
          <a:p>
            <a:pPr>
              <a:lnSpc>
                <a:spcPct val="90000"/>
              </a:lnSpc>
            </a:pPr>
            <a:r>
              <a:rPr lang="en-US" altLang="en-US" sz="2400" dirty="0">
                <a:latin typeface="Verdana" panose="020B0604030504040204" pitchFamily="34" charset="0"/>
                <a:ea typeface="Verdana" panose="020B0604030504040204" pitchFamily="34" charset="0"/>
                <a:cs typeface="Verdana" panose="020B0604030504040204" pitchFamily="34" charset="0"/>
              </a:rPr>
              <a:t>It is recommended that hammers be stored in a dry location and that they be wiped down if wet. </a:t>
            </a:r>
          </a:p>
          <a:p>
            <a:pPr>
              <a:lnSpc>
                <a:spcPct val="90000"/>
              </a:lnSpc>
            </a:pPr>
            <a:r>
              <a:rPr lang="en-US" altLang="en-US" sz="2400" dirty="0">
                <a:latin typeface="Verdana" panose="020B0604030504040204" pitchFamily="34" charset="0"/>
                <a:ea typeface="Verdana" panose="020B0604030504040204" pitchFamily="34" charset="0"/>
                <a:cs typeface="Verdana" panose="020B0604030504040204" pitchFamily="34" charset="0"/>
              </a:rPr>
              <a:t>To avoid injury, never leave any tool within reach of a child.</a:t>
            </a:r>
          </a:p>
          <a:p>
            <a:pPr>
              <a:lnSpc>
                <a:spcPct val="90000"/>
              </a:lnSpc>
            </a:pPr>
            <a:r>
              <a:rPr lang="en-US" altLang="en-US" sz="2400" dirty="0">
                <a:latin typeface="Verdana" panose="020B0604030504040204" pitchFamily="34" charset="0"/>
                <a:ea typeface="Verdana" panose="020B0604030504040204" pitchFamily="34" charset="0"/>
                <a:cs typeface="Verdana" panose="020B0604030504040204" pitchFamily="34" charset="0"/>
              </a:rPr>
              <a:t> Use added caution when using a tool in proximity to electrical installations. </a:t>
            </a:r>
          </a:p>
          <a:p>
            <a:pPr>
              <a:lnSpc>
                <a:spcPct val="90000"/>
              </a:lnSpc>
            </a:pPr>
            <a:r>
              <a:rPr lang="en-US" altLang="en-US" sz="2400" dirty="0">
                <a:latin typeface="Verdana" panose="020B0604030504040204" pitchFamily="34" charset="0"/>
                <a:ea typeface="Verdana" panose="020B0604030504040204" pitchFamily="34" charset="0"/>
                <a:cs typeface="Verdana" panose="020B0604030504040204" pitchFamily="34" charset="0"/>
              </a:rPr>
              <a:t>Always wear safety glasses. </a:t>
            </a:r>
          </a:p>
          <a:p>
            <a:pPr>
              <a:lnSpc>
                <a:spcPct val="90000"/>
              </a:lnSpc>
            </a:pPr>
            <a:r>
              <a:rPr lang="en-US" altLang="en-US" sz="2400" dirty="0">
                <a:latin typeface="Verdana" panose="020B0604030504040204" pitchFamily="34" charset="0"/>
                <a:ea typeface="Verdana" panose="020B0604030504040204" pitchFamily="34" charset="0"/>
                <a:cs typeface="Verdana" panose="020B0604030504040204" pitchFamily="34" charset="0"/>
              </a:rPr>
              <a:t>Grip the hammer firmly and strike using the entire arm and not only the wrist. </a:t>
            </a:r>
          </a:p>
          <a:p>
            <a:pPr>
              <a:lnSpc>
                <a:spcPct val="90000"/>
              </a:lnSpc>
            </a:pPr>
            <a:r>
              <a:rPr lang="en-US" altLang="en-US" sz="2400" dirty="0">
                <a:latin typeface="Verdana" panose="020B0604030504040204" pitchFamily="34" charset="0"/>
                <a:ea typeface="Verdana" panose="020B0604030504040204" pitchFamily="34" charset="0"/>
                <a:cs typeface="Verdana" panose="020B0604030504040204" pitchFamily="34" charset="0"/>
              </a:rPr>
              <a:t>Never use a hammer with a damaged handle or head. </a:t>
            </a:r>
          </a:p>
          <a:p>
            <a:pPr>
              <a:lnSpc>
                <a:spcPct val="90000"/>
              </a:lnSpc>
            </a:pPr>
            <a:r>
              <a:rPr lang="en-US" altLang="en-US" sz="2400" dirty="0">
                <a:latin typeface="Verdana" panose="020B0604030504040204" pitchFamily="34" charset="0"/>
                <a:ea typeface="Verdana" panose="020B0604030504040204" pitchFamily="34" charset="0"/>
                <a:cs typeface="Verdana" panose="020B0604030504040204" pitchFamily="34" charset="0"/>
              </a:rPr>
              <a:t>Always look behind you before starting the required swing to make your strike. </a:t>
            </a:r>
            <a:r>
              <a:rPr lang="en-US" altLang="en-US" sz="2400" dirty="0"/>
              <a:t/>
            </a:r>
            <a:br>
              <a:rPr lang="en-US" altLang="en-US" sz="2400" dirty="0"/>
            </a:br>
            <a:r>
              <a:rPr lang="en-US" altLang="en-US" sz="2400" dirty="0"/>
              <a:t/>
            </a:r>
            <a:br>
              <a:rPr lang="en-US" altLang="en-US" sz="2400" dirty="0"/>
            </a:br>
            <a:endParaRPr lang="en-US" altLang="en-US" sz="2400" dirty="0"/>
          </a:p>
        </p:txBody>
      </p:sp>
    </p:spTree>
    <p:extLst>
      <p:ext uri="{BB962C8B-B14F-4D97-AF65-F5344CB8AC3E}">
        <p14:creationId xmlns:p14="http://schemas.microsoft.com/office/powerpoint/2010/main" val="147772098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3723" y="107218"/>
            <a:ext cx="10515600" cy="1325563"/>
          </a:xfrm>
        </p:spPr>
        <p:txBody>
          <a:bodyPr/>
          <a:lstStyle/>
          <a:p>
            <a:pPr algn="ctr" fontAlgn="auto">
              <a:spcAft>
                <a:spcPts val="0"/>
              </a:spcAft>
              <a:defRPr/>
            </a:pPr>
            <a:r>
              <a:rPr lang="en-US" b="1" dirty="0" smtClean="0">
                <a:latin typeface="Verdana" panose="020B0604030504040204" pitchFamily="34" charset="0"/>
                <a:ea typeface="Verdana" panose="020B0604030504040204" pitchFamily="34" charset="0"/>
                <a:cs typeface="Verdana" panose="020B0604030504040204" pitchFamily="34" charset="0"/>
              </a:rPr>
              <a:t>Quiz</a:t>
            </a:r>
            <a:endParaRPr lang="en-US" b="1" dirty="0">
              <a:latin typeface="Verdana" panose="020B0604030504040204" pitchFamily="34" charset="0"/>
              <a:ea typeface="Verdana" panose="020B0604030504040204" pitchFamily="34" charset="0"/>
              <a:cs typeface="Verdana" panose="020B0604030504040204" pitchFamily="34" charset="0"/>
            </a:endParaRPr>
          </a:p>
        </p:txBody>
      </p:sp>
      <p:pic>
        <p:nvPicPr>
          <p:cNvPr id="28675" name="il_fi" descr="http://www.props.eric-hart.com/wp-content/uploads/2011/02/hammer-500x316.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3723" y="1333500"/>
            <a:ext cx="10668000" cy="504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6" name="Text Box 4"/>
          <p:cNvSpPr txBox="1">
            <a:spLocks noChangeArrowheads="1"/>
          </p:cNvSpPr>
          <p:nvPr/>
        </p:nvSpPr>
        <p:spPr bwMode="auto">
          <a:xfrm>
            <a:off x="6299200" y="4876800"/>
            <a:ext cx="567267" cy="361950"/>
          </a:xfrm>
          <a:prstGeom prst="rect">
            <a:avLst/>
          </a:prstGeom>
          <a:solidFill>
            <a:srgbClr val="FFFFFF"/>
          </a:solidFill>
          <a:ln w="9525">
            <a:solidFill>
              <a:srgbClr val="000000"/>
            </a:solidFill>
            <a:miter lim="800000"/>
            <a:headEnd/>
            <a:tailEnd/>
          </a:ln>
        </p:spPr>
        <p:txBody>
          <a:bodyPr/>
          <a:lstStyle>
            <a:lvl1pPr>
              <a:defRPr>
                <a:solidFill>
                  <a:schemeClr val="tx1"/>
                </a:solidFill>
                <a:latin typeface="Corbel" pitchFamily="34" charset="0"/>
              </a:defRPr>
            </a:lvl1pPr>
            <a:lvl2pPr marL="742950" indent="-285750">
              <a:defRPr>
                <a:solidFill>
                  <a:schemeClr val="tx1"/>
                </a:solidFill>
                <a:latin typeface="Corbel" pitchFamily="34" charset="0"/>
              </a:defRPr>
            </a:lvl2pPr>
            <a:lvl3pPr marL="1143000" indent="-228600">
              <a:defRPr>
                <a:solidFill>
                  <a:schemeClr val="tx1"/>
                </a:solidFill>
                <a:latin typeface="Corbel" pitchFamily="34" charset="0"/>
              </a:defRPr>
            </a:lvl3pPr>
            <a:lvl4pPr marL="1600200" indent="-228600">
              <a:defRPr>
                <a:solidFill>
                  <a:schemeClr val="tx1"/>
                </a:solidFill>
                <a:latin typeface="Corbel" pitchFamily="34" charset="0"/>
              </a:defRPr>
            </a:lvl4pPr>
            <a:lvl5pPr marL="2057400" indent="-228600">
              <a:defRPr>
                <a:solidFill>
                  <a:schemeClr val="tx1"/>
                </a:solidFill>
                <a:latin typeface="Corbel" pitchFamily="34" charset="0"/>
              </a:defRPr>
            </a:lvl5pPr>
            <a:lvl6pPr marL="2514600" indent="-228600" fontAlgn="base">
              <a:spcBef>
                <a:spcPct val="0"/>
              </a:spcBef>
              <a:spcAft>
                <a:spcPct val="0"/>
              </a:spcAft>
              <a:defRPr>
                <a:solidFill>
                  <a:schemeClr val="tx1"/>
                </a:solidFill>
                <a:latin typeface="Corbel" pitchFamily="34" charset="0"/>
              </a:defRPr>
            </a:lvl6pPr>
            <a:lvl7pPr marL="2971800" indent="-228600" fontAlgn="base">
              <a:spcBef>
                <a:spcPct val="0"/>
              </a:spcBef>
              <a:spcAft>
                <a:spcPct val="0"/>
              </a:spcAft>
              <a:defRPr>
                <a:solidFill>
                  <a:schemeClr val="tx1"/>
                </a:solidFill>
                <a:latin typeface="Corbel" pitchFamily="34" charset="0"/>
              </a:defRPr>
            </a:lvl7pPr>
            <a:lvl8pPr marL="3429000" indent="-228600" fontAlgn="base">
              <a:spcBef>
                <a:spcPct val="0"/>
              </a:spcBef>
              <a:spcAft>
                <a:spcPct val="0"/>
              </a:spcAft>
              <a:defRPr>
                <a:solidFill>
                  <a:schemeClr val="tx1"/>
                </a:solidFill>
                <a:latin typeface="Corbel" pitchFamily="34" charset="0"/>
              </a:defRPr>
            </a:lvl8pPr>
            <a:lvl9pPr marL="3886200" indent="-228600" fontAlgn="base">
              <a:spcBef>
                <a:spcPct val="0"/>
              </a:spcBef>
              <a:spcAft>
                <a:spcPct val="0"/>
              </a:spcAft>
              <a:defRPr>
                <a:solidFill>
                  <a:schemeClr val="tx1"/>
                </a:solidFill>
                <a:latin typeface="Corbel" pitchFamily="34" charset="0"/>
              </a:defRPr>
            </a:lvl9pPr>
          </a:lstStyle>
          <a:p>
            <a:pPr>
              <a:spcAft>
                <a:spcPts val="1000"/>
              </a:spcAft>
            </a:pPr>
            <a:r>
              <a:rPr lang="en-US" altLang="en-US" sz="1400" noProof="1">
                <a:latin typeface="Calibri" pitchFamily="34" charset="0"/>
              </a:rPr>
              <a:t>  1</a:t>
            </a:r>
            <a:endParaRPr lang="en-US" altLang="en-US">
              <a:latin typeface="Arial" charset="0"/>
            </a:endParaRPr>
          </a:p>
        </p:txBody>
      </p:sp>
      <p:sp>
        <p:nvSpPr>
          <p:cNvPr id="28677" name="Text Box 5"/>
          <p:cNvSpPr txBox="1">
            <a:spLocks noChangeArrowheads="1"/>
          </p:cNvSpPr>
          <p:nvPr/>
        </p:nvSpPr>
        <p:spPr bwMode="auto">
          <a:xfrm>
            <a:off x="4064000" y="5562600"/>
            <a:ext cx="1117600" cy="361950"/>
          </a:xfrm>
          <a:prstGeom prst="rect">
            <a:avLst/>
          </a:prstGeom>
          <a:solidFill>
            <a:srgbClr val="FFFFFF"/>
          </a:solidFill>
          <a:ln w="9525">
            <a:solidFill>
              <a:srgbClr val="000000"/>
            </a:solidFill>
            <a:miter lim="800000"/>
            <a:headEnd/>
            <a:tailEnd/>
          </a:ln>
        </p:spPr>
        <p:txBody>
          <a:bodyPr/>
          <a:lstStyle>
            <a:lvl1pPr>
              <a:defRPr>
                <a:solidFill>
                  <a:schemeClr val="tx1"/>
                </a:solidFill>
                <a:latin typeface="Corbel" pitchFamily="34" charset="0"/>
              </a:defRPr>
            </a:lvl1pPr>
            <a:lvl2pPr marL="742950" indent="-285750">
              <a:defRPr>
                <a:solidFill>
                  <a:schemeClr val="tx1"/>
                </a:solidFill>
                <a:latin typeface="Corbel" pitchFamily="34" charset="0"/>
              </a:defRPr>
            </a:lvl2pPr>
            <a:lvl3pPr marL="1143000" indent="-228600">
              <a:defRPr>
                <a:solidFill>
                  <a:schemeClr val="tx1"/>
                </a:solidFill>
                <a:latin typeface="Corbel" pitchFamily="34" charset="0"/>
              </a:defRPr>
            </a:lvl3pPr>
            <a:lvl4pPr marL="1600200" indent="-228600">
              <a:defRPr>
                <a:solidFill>
                  <a:schemeClr val="tx1"/>
                </a:solidFill>
                <a:latin typeface="Corbel" pitchFamily="34" charset="0"/>
              </a:defRPr>
            </a:lvl4pPr>
            <a:lvl5pPr marL="2057400" indent="-228600">
              <a:defRPr>
                <a:solidFill>
                  <a:schemeClr val="tx1"/>
                </a:solidFill>
                <a:latin typeface="Corbel" pitchFamily="34" charset="0"/>
              </a:defRPr>
            </a:lvl5pPr>
            <a:lvl6pPr marL="2514600" indent="-228600" fontAlgn="base">
              <a:spcBef>
                <a:spcPct val="0"/>
              </a:spcBef>
              <a:spcAft>
                <a:spcPct val="0"/>
              </a:spcAft>
              <a:defRPr>
                <a:solidFill>
                  <a:schemeClr val="tx1"/>
                </a:solidFill>
                <a:latin typeface="Corbel" pitchFamily="34" charset="0"/>
              </a:defRPr>
            </a:lvl6pPr>
            <a:lvl7pPr marL="2971800" indent="-228600" fontAlgn="base">
              <a:spcBef>
                <a:spcPct val="0"/>
              </a:spcBef>
              <a:spcAft>
                <a:spcPct val="0"/>
              </a:spcAft>
              <a:defRPr>
                <a:solidFill>
                  <a:schemeClr val="tx1"/>
                </a:solidFill>
                <a:latin typeface="Corbel" pitchFamily="34" charset="0"/>
              </a:defRPr>
            </a:lvl7pPr>
            <a:lvl8pPr marL="3429000" indent="-228600" fontAlgn="base">
              <a:spcBef>
                <a:spcPct val="0"/>
              </a:spcBef>
              <a:spcAft>
                <a:spcPct val="0"/>
              </a:spcAft>
              <a:defRPr>
                <a:solidFill>
                  <a:schemeClr val="tx1"/>
                </a:solidFill>
                <a:latin typeface="Corbel" pitchFamily="34" charset="0"/>
              </a:defRPr>
            </a:lvl8pPr>
            <a:lvl9pPr marL="3886200" indent="-228600" fontAlgn="base">
              <a:spcBef>
                <a:spcPct val="0"/>
              </a:spcBef>
              <a:spcAft>
                <a:spcPct val="0"/>
              </a:spcAft>
              <a:defRPr>
                <a:solidFill>
                  <a:schemeClr val="tx1"/>
                </a:solidFill>
                <a:latin typeface="Corbel" pitchFamily="34" charset="0"/>
              </a:defRPr>
            </a:lvl9pPr>
          </a:lstStyle>
          <a:p>
            <a:pPr>
              <a:spcAft>
                <a:spcPts val="1000"/>
              </a:spcAft>
            </a:pPr>
            <a:r>
              <a:rPr lang="en-US" altLang="en-US" sz="1400">
                <a:latin typeface="Calibri" pitchFamily="34" charset="0"/>
              </a:rPr>
              <a:t>       2</a:t>
            </a:r>
            <a:endParaRPr lang="en-US" altLang="en-US">
              <a:latin typeface="Arial" charset="0"/>
            </a:endParaRPr>
          </a:p>
        </p:txBody>
      </p:sp>
      <p:sp>
        <p:nvSpPr>
          <p:cNvPr id="28678" name="Text Box 6"/>
          <p:cNvSpPr txBox="1">
            <a:spLocks noChangeArrowheads="1"/>
          </p:cNvSpPr>
          <p:nvPr/>
        </p:nvSpPr>
        <p:spPr bwMode="auto">
          <a:xfrm>
            <a:off x="2946400" y="6248400"/>
            <a:ext cx="567267" cy="361950"/>
          </a:xfrm>
          <a:prstGeom prst="rect">
            <a:avLst/>
          </a:prstGeom>
          <a:solidFill>
            <a:srgbClr val="FFFFFF"/>
          </a:solidFill>
          <a:ln w="9525">
            <a:solidFill>
              <a:srgbClr val="000000"/>
            </a:solidFill>
            <a:miter lim="800000"/>
            <a:headEnd/>
            <a:tailEnd/>
          </a:ln>
        </p:spPr>
        <p:txBody>
          <a:bodyPr/>
          <a:lstStyle>
            <a:lvl1pPr>
              <a:defRPr>
                <a:solidFill>
                  <a:schemeClr val="tx1"/>
                </a:solidFill>
                <a:latin typeface="Corbel" pitchFamily="34" charset="0"/>
              </a:defRPr>
            </a:lvl1pPr>
            <a:lvl2pPr marL="742950" indent="-285750">
              <a:defRPr>
                <a:solidFill>
                  <a:schemeClr val="tx1"/>
                </a:solidFill>
                <a:latin typeface="Corbel" pitchFamily="34" charset="0"/>
              </a:defRPr>
            </a:lvl2pPr>
            <a:lvl3pPr marL="1143000" indent="-228600">
              <a:defRPr>
                <a:solidFill>
                  <a:schemeClr val="tx1"/>
                </a:solidFill>
                <a:latin typeface="Corbel" pitchFamily="34" charset="0"/>
              </a:defRPr>
            </a:lvl3pPr>
            <a:lvl4pPr marL="1600200" indent="-228600">
              <a:defRPr>
                <a:solidFill>
                  <a:schemeClr val="tx1"/>
                </a:solidFill>
                <a:latin typeface="Corbel" pitchFamily="34" charset="0"/>
              </a:defRPr>
            </a:lvl4pPr>
            <a:lvl5pPr marL="2057400" indent="-228600">
              <a:defRPr>
                <a:solidFill>
                  <a:schemeClr val="tx1"/>
                </a:solidFill>
                <a:latin typeface="Corbel" pitchFamily="34" charset="0"/>
              </a:defRPr>
            </a:lvl5pPr>
            <a:lvl6pPr marL="2514600" indent="-228600" fontAlgn="base">
              <a:spcBef>
                <a:spcPct val="0"/>
              </a:spcBef>
              <a:spcAft>
                <a:spcPct val="0"/>
              </a:spcAft>
              <a:defRPr>
                <a:solidFill>
                  <a:schemeClr val="tx1"/>
                </a:solidFill>
                <a:latin typeface="Corbel" pitchFamily="34" charset="0"/>
              </a:defRPr>
            </a:lvl6pPr>
            <a:lvl7pPr marL="2971800" indent="-228600" fontAlgn="base">
              <a:spcBef>
                <a:spcPct val="0"/>
              </a:spcBef>
              <a:spcAft>
                <a:spcPct val="0"/>
              </a:spcAft>
              <a:defRPr>
                <a:solidFill>
                  <a:schemeClr val="tx1"/>
                </a:solidFill>
                <a:latin typeface="Corbel" pitchFamily="34" charset="0"/>
              </a:defRPr>
            </a:lvl7pPr>
            <a:lvl8pPr marL="3429000" indent="-228600" fontAlgn="base">
              <a:spcBef>
                <a:spcPct val="0"/>
              </a:spcBef>
              <a:spcAft>
                <a:spcPct val="0"/>
              </a:spcAft>
              <a:defRPr>
                <a:solidFill>
                  <a:schemeClr val="tx1"/>
                </a:solidFill>
                <a:latin typeface="Corbel" pitchFamily="34" charset="0"/>
              </a:defRPr>
            </a:lvl8pPr>
            <a:lvl9pPr marL="3886200" indent="-228600" fontAlgn="base">
              <a:spcBef>
                <a:spcPct val="0"/>
              </a:spcBef>
              <a:spcAft>
                <a:spcPct val="0"/>
              </a:spcAft>
              <a:defRPr>
                <a:solidFill>
                  <a:schemeClr val="tx1"/>
                </a:solidFill>
                <a:latin typeface="Corbel" pitchFamily="34" charset="0"/>
              </a:defRPr>
            </a:lvl9pPr>
          </a:lstStyle>
          <a:p>
            <a:pPr>
              <a:spcAft>
                <a:spcPts val="1000"/>
              </a:spcAft>
            </a:pPr>
            <a:r>
              <a:rPr lang="en-US" altLang="en-US" sz="1400">
                <a:latin typeface="Calibri" pitchFamily="34" charset="0"/>
              </a:rPr>
              <a:t>  3</a:t>
            </a:r>
            <a:endParaRPr lang="en-US" altLang="en-US">
              <a:latin typeface="Arial" charset="0"/>
            </a:endParaRPr>
          </a:p>
        </p:txBody>
      </p:sp>
      <p:sp>
        <p:nvSpPr>
          <p:cNvPr id="28679" name="Text Box 7"/>
          <p:cNvSpPr txBox="1">
            <a:spLocks noChangeArrowheads="1"/>
          </p:cNvSpPr>
          <p:nvPr/>
        </p:nvSpPr>
        <p:spPr bwMode="auto">
          <a:xfrm>
            <a:off x="3962400" y="5029200"/>
            <a:ext cx="711200" cy="361950"/>
          </a:xfrm>
          <a:prstGeom prst="rect">
            <a:avLst/>
          </a:prstGeom>
          <a:solidFill>
            <a:srgbClr val="FFFFFF"/>
          </a:solidFill>
          <a:ln w="9525">
            <a:solidFill>
              <a:srgbClr val="000000"/>
            </a:solidFill>
            <a:miter lim="800000"/>
            <a:headEnd/>
            <a:tailEnd/>
          </a:ln>
        </p:spPr>
        <p:txBody>
          <a:bodyPr/>
          <a:lstStyle>
            <a:lvl1pPr>
              <a:defRPr>
                <a:solidFill>
                  <a:schemeClr val="tx1"/>
                </a:solidFill>
                <a:latin typeface="Corbel" pitchFamily="34" charset="0"/>
              </a:defRPr>
            </a:lvl1pPr>
            <a:lvl2pPr marL="742950" indent="-285750">
              <a:defRPr>
                <a:solidFill>
                  <a:schemeClr val="tx1"/>
                </a:solidFill>
                <a:latin typeface="Corbel" pitchFamily="34" charset="0"/>
              </a:defRPr>
            </a:lvl2pPr>
            <a:lvl3pPr marL="1143000" indent="-228600">
              <a:defRPr>
                <a:solidFill>
                  <a:schemeClr val="tx1"/>
                </a:solidFill>
                <a:latin typeface="Corbel" pitchFamily="34" charset="0"/>
              </a:defRPr>
            </a:lvl3pPr>
            <a:lvl4pPr marL="1600200" indent="-228600">
              <a:defRPr>
                <a:solidFill>
                  <a:schemeClr val="tx1"/>
                </a:solidFill>
                <a:latin typeface="Corbel" pitchFamily="34" charset="0"/>
              </a:defRPr>
            </a:lvl4pPr>
            <a:lvl5pPr marL="2057400" indent="-228600">
              <a:defRPr>
                <a:solidFill>
                  <a:schemeClr val="tx1"/>
                </a:solidFill>
                <a:latin typeface="Corbel" pitchFamily="34" charset="0"/>
              </a:defRPr>
            </a:lvl5pPr>
            <a:lvl6pPr marL="2514600" indent="-228600" fontAlgn="base">
              <a:spcBef>
                <a:spcPct val="0"/>
              </a:spcBef>
              <a:spcAft>
                <a:spcPct val="0"/>
              </a:spcAft>
              <a:defRPr>
                <a:solidFill>
                  <a:schemeClr val="tx1"/>
                </a:solidFill>
                <a:latin typeface="Corbel" pitchFamily="34" charset="0"/>
              </a:defRPr>
            </a:lvl6pPr>
            <a:lvl7pPr marL="2971800" indent="-228600" fontAlgn="base">
              <a:spcBef>
                <a:spcPct val="0"/>
              </a:spcBef>
              <a:spcAft>
                <a:spcPct val="0"/>
              </a:spcAft>
              <a:defRPr>
                <a:solidFill>
                  <a:schemeClr val="tx1"/>
                </a:solidFill>
                <a:latin typeface="Corbel" pitchFamily="34" charset="0"/>
              </a:defRPr>
            </a:lvl7pPr>
            <a:lvl8pPr marL="3429000" indent="-228600" fontAlgn="base">
              <a:spcBef>
                <a:spcPct val="0"/>
              </a:spcBef>
              <a:spcAft>
                <a:spcPct val="0"/>
              </a:spcAft>
              <a:defRPr>
                <a:solidFill>
                  <a:schemeClr val="tx1"/>
                </a:solidFill>
                <a:latin typeface="Corbel" pitchFamily="34" charset="0"/>
              </a:defRPr>
            </a:lvl8pPr>
            <a:lvl9pPr marL="3886200" indent="-228600" fontAlgn="base">
              <a:spcBef>
                <a:spcPct val="0"/>
              </a:spcBef>
              <a:spcAft>
                <a:spcPct val="0"/>
              </a:spcAft>
              <a:defRPr>
                <a:solidFill>
                  <a:schemeClr val="tx1"/>
                </a:solidFill>
                <a:latin typeface="Corbel" pitchFamily="34" charset="0"/>
              </a:defRPr>
            </a:lvl9pPr>
          </a:lstStyle>
          <a:p>
            <a:pPr>
              <a:spcAft>
                <a:spcPts val="1000"/>
              </a:spcAft>
            </a:pPr>
            <a:r>
              <a:rPr lang="en-US" altLang="en-US" sz="1400">
                <a:latin typeface="Calibri" pitchFamily="34" charset="0"/>
              </a:rPr>
              <a:t>  4</a:t>
            </a:r>
            <a:endParaRPr lang="en-US" altLang="en-US">
              <a:latin typeface="Arial" charset="0"/>
            </a:endParaRPr>
          </a:p>
        </p:txBody>
      </p:sp>
      <p:sp>
        <p:nvSpPr>
          <p:cNvPr id="28680" name="Text Box 8"/>
          <p:cNvSpPr txBox="1">
            <a:spLocks noChangeArrowheads="1"/>
          </p:cNvSpPr>
          <p:nvPr/>
        </p:nvSpPr>
        <p:spPr bwMode="auto">
          <a:xfrm>
            <a:off x="1016000" y="3886200"/>
            <a:ext cx="1219200" cy="609600"/>
          </a:xfrm>
          <a:prstGeom prst="rect">
            <a:avLst/>
          </a:prstGeom>
          <a:solidFill>
            <a:srgbClr val="FFFFFF"/>
          </a:solidFill>
          <a:ln w="9525">
            <a:solidFill>
              <a:srgbClr val="000000"/>
            </a:solidFill>
            <a:miter lim="800000"/>
            <a:headEnd/>
            <a:tailEnd/>
          </a:ln>
        </p:spPr>
        <p:txBody>
          <a:bodyPr/>
          <a:lstStyle>
            <a:lvl1pPr>
              <a:defRPr>
                <a:solidFill>
                  <a:schemeClr val="tx1"/>
                </a:solidFill>
                <a:latin typeface="Corbel" pitchFamily="34" charset="0"/>
              </a:defRPr>
            </a:lvl1pPr>
            <a:lvl2pPr marL="742950" indent="-285750">
              <a:defRPr>
                <a:solidFill>
                  <a:schemeClr val="tx1"/>
                </a:solidFill>
                <a:latin typeface="Corbel" pitchFamily="34" charset="0"/>
              </a:defRPr>
            </a:lvl2pPr>
            <a:lvl3pPr marL="1143000" indent="-228600">
              <a:defRPr>
                <a:solidFill>
                  <a:schemeClr val="tx1"/>
                </a:solidFill>
                <a:latin typeface="Corbel" pitchFamily="34" charset="0"/>
              </a:defRPr>
            </a:lvl3pPr>
            <a:lvl4pPr marL="1600200" indent="-228600">
              <a:defRPr>
                <a:solidFill>
                  <a:schemeClr val="tx1"/>
                </a:solidFill>
                <a:latin typeface="Corbel" pitchFamily="34" charset="0"/>
              </a:defRPr>
            </a:lvl4pPr>
            <a:lvl5pPr marL="2057400" indent="-228600">
              <a:defRPr>
                <a:solidFill>
                  <a:schemeClr val="tx1"/>
                </a:solidFill>
                <a:latin typeface="Corbel" pitchFamily="34" charset="0"/>
              </a:defRPr>
            </a:lvl5pPr>
            <a:lvl6pPr marL="2514600" indent="-228600" fontAlgn="base">
              <a:spcBef>
                <a:spcPct val="0"/>
              </a:spcBef>
              <a:spcAft>
                <a:spcPct val="0"/>
              </a:spcAft>
              <a:defRPr>
                <a:solidFill>
                  <a:schemeClr val="tx1"/>
                </a:solidFill>
                <a:latin typeface="Corbel" pitchFamily="34" charset="0"/>
              </a:defRPr>
            </a:lvl6pPr>
            <a:lvl7pPr marL="2971800" indent="-228600" fontAlgn="base">
              <a:spcBef>
                <a:spcPct val="0"/>
              </a:spcBef>
              <a:spcAft>
                <a:spcPct val="0"/>
              </a:spcAft>
              <a:defRPr>
                <a:solidFill>
                  <a:schemeClr val="tx1"/>
                </a:solidFill>
                <a:latin typeface="Corbel" pitchFamily="34" charset="0"/>
              </a:defRPr>
            </a:lvl7pPr>
            <a:lvl8pPr marL="3429000" indent="-228600" fontAlgn="base">
              <a:spcBef>
                <a:spcPct val="0"/>
              </a:spcBef>
              <a:spcAft>
                <a:spcPct val="0"/>
              </a:spcAft>
              <a:defRPr>
                <a:solidFill>
                  <a:schemeClr val="tx1"/>
                </a:solidFill>
                <a:latin typeface="Corbel" pitchFamily="34" charset="0"/>
              </a:defRPr>
            </a:lvl8pPr>
            <a:lvl9pPr marL="3886200" indent="-228600" fontAlgn="base">
              <a:spcBef>
                <a:spcPct val="0"/>
              </a:spcBef>
              <a:spcAft>
                <a:spcPct val="0"/>
              </a:spcAft>
              <a:defRPr>
                <a:solidFill>
                  <a:schemeClr val="tx1"/>
                </a:solidFill>
                <a:latin typeface="Corbel" pitchFamily="34" charset="0"/>
              </a:defRPr>
            </a:lvl9pPr>
          </a:lstStyle>
          <a:p>
            <a:pPr>
              <a:spcAft>
                <a:spcPts val="1000"/>
              </a:spcAft>
            </a:pPr>
            <a:r>
              <a:rPr lang="en-US" altLang="en-US" sz="1400">
                <a:latin typeface="Calibri" pitchFamily="34" charset="0"/>
              </a:rPr>
              <a:t>        5</a:t>
            </a:r>
            <a:endParaRPr lang="en-US" altLang="en-US">
              <a:latin typeface="Arial" charset="0"/>
            </a:endParaRPr>
          </a:p>
        </p:txBody>
      </p:sp>
      <p:sp>
        <p:nvSpPr>
          <p:cNvPr id="28681" name="Text Box 9"/>
          <p:cNvSpPr txBox="1">
            <a:spLocks noChangeArrowheads="1"/>
          </p:cNvSpPr>
          <p:nvPr/>
        </p:nvSpPr>
        <p:spPr bwMode="auto">
          <a:xfrm>
            <a:off x="1422400" y="3308350"/>
            <a:ext cx="1035051" cy="425450"/>
          </a:xfrm>
          <a:prstGeom prst="rect">
            <a:avLst/>
          </a:prstGeom>
          <a:solidFill>
            <a:srgbClr val="FFFFFF"/>
          </a:solidFill>
          <a:ln w="9525">
            <a:solidFill>
              <a:srgbClr val="000000"/>
            </a:solidFill>
            <a:miter lim="800000"/>
            <a:headEnd/>
            <a:tailEnd/>
          </a:ln>
        </p:spPr>
        <p:txBody>
          <a:bodyPr/>
          <a:lstStyle>
            <a:lvl1pPr>
              <a:defRPr>
                <a:solidFill>
                  <a:schemeClr val="tx1"/>
                </a:solidFill>
                <a:latin typeface="Corbel" pitchFamily="34" charset="0"/>
              </a:defRPr>
            </a:lvl1pPr>
            <a:lvl2pPr marL="742950" indent="-285750">
              <a:defRPr>
                <a:solidFill>
                  <a:schemeClr val="tx1"/>
                </a:solidFill>
                <a:latin typeface="Corbel" pitchFamily="34" charset="0"/>
              </a:defRPr>
            </a:lvl2pPr>
            <a:lvl3pPr marL="1143000" indent="-228600">
              <a:defRPr>
                <a:solidFill>
                  <a:schemeClr val="tx1"/>
                </a:solidFill>
                <a:latin typeface="Corbel" pitchFamily="34" charset="0"/>
              </a:defRPr>
            </a:lvl3pPr>
            <a:lvl4pPr marL="1600200" indent="-228600">
              <a:defRPr>
                <a:solidFill>
                  <a:schemeClr val="tx1"/>
                </a:solidFill>
                <a:latin typeface="Corbel" pitchFamily="34" charset="0"/>
              </a:defRPr>
            </a:lvl4pPr>
            <a:lvl5pPr marL="2057400" indent="-228600">
              <a:defRPr>
                <a:solidFill>
                  <a:schemeClr val="tx1"/>
                </a:solidFill>
                <a:latin typeface="Corbel" pitchFamily="34" charset="0"/>
              </a:defRPr>
            </a:lvl5pPr>
            <a:lvl6pPr marL="2514600" indent="-228600" fontAlgn="base">
              <a:spcBef>
                <a:spcPct val="0"/>
              </a:spcBef>
              <a:spcAft>
                <a:spcPct val="0"/>
              </a:spcAft>
              <a:defRPr>
                <a:solidFill>
                  <a:schemeClr val="tx1"/>
                </a:solidFill>
                <a:latin typeface="Corbel" pitchFamily="34" charset="0"/>
              </a:defRPr>
            </a:lvl6pPr>
            <a:lvl7pPr marL="2971800" indent="-228600" fontAlgn="base">
              <a:spcBef>
                <a:spcPct val="0"/>
              </a:spcBef>
              <a:spcAft>
                <a:spcPct val="0"/>
              </a:spcAft>
              <a:defRPr>
                <a:solidFill>
                  <a:schemeClr val="tx1"/>
                </a:solidFill>
                <a:latin typeface="Corbel" pitchFamily="34" charset="0"/>
              </a:defRPr>
            </a:lvl7pPr>
            <a:lvl8pPr marL="3429000" indent="-228600" fontAlgn="base">
              <a:spcBef>
                <a:spcPct val="0"/>
              </a:spcBef>
              <a:spcAft>
                <a:spcPct val="0"/>
              </a:spcAft>
              <a:defRPr>
                <a:solidFill>
                  <a:schemeClr val="tx1"/>
                </a:solidFill>
                <a:latin typeface="Corbel" pitchFamily="34" charset="0"/>
              </a:defRPr>
            </a:lvl8pPr>
            <a:lvl9pPr marL="3886200" indent="-228600" fontAlgn="base">
              <a:spcBef>
                <a:spcPct val="0"/>
              </a:spcBef>
              <a:spcAft>
                <a:spcPct val="0"/>
              </a:spcAft>
              <a:defRPr>
                <a:solidFill>
                  <a:schemeClr val="tx1"/>
                </a:solidFill>
                <a:latin typeface="Corbel" pitchFamily="34" charset="0"/>
              </a:defRPr>
            </a:lvl9pPr>
          </a:lstStyle>
          <a:p>
            <a:pPr>
              <a:spcAft>
                <a:spcPts val="1000"/>
              </a:spcAft>
            </a:pPr>
            <a:r>
              <a:rPr lang="en-US" altLang="en-US" sz="1400">
                <a:latin typeface="Calibri" pitchFamily="34" charset="0"/>
              </a:rPr>
              <a:t>       6</a:t>
            </a:r>
            <a:endParaRPr lang="en-US" altLang="en-US">
              <a:latin typeface="Arial" charset="0"/>
            </a:endParaRPr>
          </a:p>
        </p:txBody>
      </p:sp>
      <p:sp>
        <p:nvSpPr>
          <p:cNvPr id="28682" name="Text Box 10"/>
          <p:cNvSpPr txBox="1">
            <a:spLocks noChangeArrowheads="1"/>
          </p:cNvSpPr>
          <p:nvPr/>
        </p:nvSpPr>
        <p:spPr bwMode="auto">
          <a:xfrm>
            <a:off x="4775200" y="3676650"/>
            <a:ext cx="812800" cy="361950"/>
          </a:xfrm>
          <a:prstGeom prst="rect">
            <a:avLst/>
          </a:prstGeom>
          <a:solidFill>
            <a:srgbClr val="FFFFFF"/>
          </a:solidFill>
          <a:ln w="9525">
            <a:solidFill>
              <a:srgbClr val="000000"/>
            </a:solidFill>
            <a:miter lim="800000"/>
            <a:headEnd/>
            <a:tailEnd/>
          </a:ln>
        </p:spPr>
        <p:txBody>
          <a:bodyPr/>
          <a:lstStyle>
            <a:lvl1pPr>
              <a:defRPr>
                <a:solidFill>
                  <a:schemeClr val="tx1"/>
                </a:solidFill>
                <a:latin typeface="Corbel" pitchFamily="34" charset="0"/>
              </a:defRPr>
            </a:lvl1pPr>
            <a:lvl2pPr marL="742950" indent="-285750">
              <a:defRPr>
                <a:solidFill>
                  <a:schemeClr val="tx1"/>
                </a:solidFill>
                <a:latin typeface="Corbel" pitchFamily="34" charset="0"/>
              </a:defRPr>
            </a:lvl2pPr>
            <a:lvl3pPr marL="1143000" indent="-228600">
              <a:defRPr>
                <a:solidFill>
                  <a:schemeClr val="tx1"/>
                </a:solidFill>
                <a:latin typeface="Corbel" pitchFamily="34" charset="0"/>
              </a:defRPr>
            </a:lvl3pPr>
            <a:lvl4pPr marL="1600200" indent="-228600">
              <a:defRPr>
                <a:solidFill>
                  <a:schemeClr val="tx1"/>
                </a:solidFill>
                <a:latin typeface="Corbel" pitchFamily="34" charset="0"/>
              </a:defRPr>
            </a:lvl4pPr>
            <a:lvl5pPr marL="2057400" indent="-228600">
              <a:defRPr>
                <a:solidFill>
                  <a:schemeClr val="tx1"/>
                </a:solidFill>
                <a:latin typeface="Corbel" pitchFamily="34" charset="0"/>
              </a:defRPr>
            </a:lvl5pPr>
            <a:lvl6pPr marL="2514600" indent="-228600" fontAlgn="base">
              <a:spcBef>
                <a:spcPct val="0"/>
              </a:spcBef>
              <a:spcAft>
                <a:spcPct val="0"/>
              </a:spcAft>
              <a:defRPr>
                <a:solidFill>
                  <a:schemeClr val="tx1"/>
                </a:solidFill>
                <a:latin typeface="Corbel" pitchFamily="34" charset="0"/>
              </a:defRPr>
            </a:lvl6pPr>
            <a:lvl7pPr marL="2971800" indent="-228600" fontAlgn="base">
              <a:spcBef>
                <a:spcPct val="0"/>
              </a:spcBef>
              <a:spcAft>
                <a:spcPct val="0"/>
              </a:spcAft>
              <a:defRPr>
                <a:solidFill>
                  <a:schemeClr val="tx1"/>
                </a:solidFill>
                <a:latin typeface="Corbel" pitchFamily="34" charset="0"/>
              </a:defRPr>
            </a:lvl7pPr>
            <a:lvl8pPr marL="3429000" indent="-228600" fontAlgn="base">
              <a:spcBef>
                <a:spcPct val="0"/>
              </a:spcBef>
              <a:spcAft>
                <a:spcPct val="0"/>
              </a:spcAft>
              <a:defRPr>
                <a:solidFill>
                  <a:schemeClr val="tx1"/>
                </a:solidFill>
                <a:latin typeface="Corbel" pitchFamily="34" charset="0"/>
              </a:defRPr>
            </a:lvl8pPr>
            <a:lvl9pPr marL="3886200" indent="-228600" fontAlgn="base">
              <a:spcBef>
                <a:spcPct val="0"/>
              </a:spcBef>
              <a:spcAft>
                <a:spcPct val="0"/>
              </a:spcAft>
              <a:defRPr>
                <a:solidFill>
                  <a:schemeClr val="tx1"/>
                </a:solidFill>
                <a:latin typeface="Corbel" pitchFamily="34" charset="0"/>
              </a:defRPr>
            </a:lvl9pPr>
          </a:lstStyle>
          <a:p>
            <a:pPr>
              <a:spcAft>
                <a:spcPts val="1000"/>
              </a:spcAft>
            </a:pPr>
            <a:r>
              <a:rPr lang="en-US" altLang="en-US" sz="1400">
                <a:latin typeface="Calibri" pitchFamily="34" charset="0"/>
              </a:rPr>
              <a:t>    7</a:t>
            </a:r>
            <a:endParaRPr lang="en-US" altLang="en-US">
              <a:latin typeface="Arial" charset="0"/>
            </a:endParaRPr>
          </a:p>
        </p:txBody>
      </p:sp>
      <p:sp>
        <p:nvSpPr>
          <p:cNvPr id="28683" name="Text Box 11"/>
          <p:cNvSpPr txBox="1">
            <a:spLocks noChangeArrowheads="1"/>
          </p:cNvSpPr>
          <p:nvPr/>
        </p:nvSpPr>
        <p:spPr bwMode="auto">
          <a:xfrm>
            <a:off x="7112001" y="3276601"/>
            <a:ext cx="836084" cy="360363"/>
          </a:xfrm>
          <a:prstGeom prst="rect">
            <a:avLst/>
          </a:prstGeom>
          <a:solidFill>
            <a:srgbClr val="FFFFFF"/>
          </a:solidFill>
          <a:ln w="9525">
            <a:solidFill>
              <a:srgbClr val="000000"/>
            </a:solidFill>
            <a:miter lim="800000"/>
            <a:headEnd/>
            <a:tailEnd/>
          </a:ln>
        </p:spPr>
        <p:txBody>
          <a:bodyPr/>
          <a:lstStyle>
            <a:lvl1pPr>
              <a:defRPr>
                <a:solidFill>
                  <a:schemeClr val="tx1"/>
                </a:solidFill>
                <a:latin typeface="Corbel" pitchFamily="34" charset="0"/>
              </a:defRPr>
            </a:lvl1pPr>
            <a:lvl2pPr marL="742950" indent="-285750">
              <a:defRPr>
                <a:solidFill>
                  <a:schemeClr val="tx1"/>
                </a:solidFill>
                <a:latin typeface="Corbel" pitchFamily="34" charset="0"/>
              </a:defRPr>
            </a:lvl2pPr>
            <a:lvl3pPr marL="1143000" indent="-228600">
              <a:defRPr>
                <a:solidFill>
                  <a:schemeClr val="tx1"/>
                </a:solidFill>
                <a:latin typeface="Corbel" pitchFamily="34" charset="0"/>
              </a:defRPr>
            </a:lvl3pPr>
            <a:lvl4pPr marL="1600200" indent="-228600">
              <a:defRPr>
                <a:solidFill>
                  <a:schemeClr val="tx1"/>
                </a:solidFill>
                <a:latin typeface="Corbel" pitchFamily="34" charset="0"/>
              </a:defRPr>
            </a:lvl4pPr>
            <a:lvl5pPr marL="2057400" indent="-228600">
              <a:defRPr>
                <a:solidFill>
                  <a:schemeClr val="tx1"/>
                </a:solidFill>
                <a:latin typeface="Corbel" pitchFamily="34" charset="0"/>
              </a:defRPr>
            </a:lvl5pPr>
            <a:lvl6pPr marL="2514600" indent="-228600" fontAlgn="base">
              <a:spcBef>
                <a:spcPct val="0"/>
              </a:spcBef>
              <a:spcAft>
                <a:spcPct val="0"/>
              </a:spcAft>
              <a:defRPr>
                <a:solidFill>
                  <a:schemeClr val="tx1"/>
                </a:solidFill>
                <a:latin typeface="Corbel" pitchFamily="34" charset="0"/>
              </a:defRPr>
            </a:lvl6pPr>
            <a:lvl7pPr marL="2971800" indent="-228600" fontAlgn="base">
              <a:spcBef>
                <a:spcPct val="0"/>
              </a:spcBef>
              <a:spcAft>
                <a:spcPct val="0"/>
              </a:spcAft>
              <a:defRPr>
                <a:solidFill>
                  <a:schemeClr val="tx1"/>
                </a:solidFill>
                <a:latin typeface="Corbel" pitchFamily="34" charset="0"/>
              </a:defRPr>
            </a:lvl7pPr>
            <a:lvl8pPr marL="3429000" indent="-228600" fontAlgn="base">
              <a:spcBef>
                <a:spcPct val="0"/>
              </a:spcBef>
              <a:spcAft>
                <a:spcPct val="0"/>
              </a:spcAft>
              <a:defRPr>
                <a:solidFill>
                  <a:schemeClr val="tx1"/>
                </a:solidFill>
                <a:latin typeface="Corbel" pitchFamily="34" charset="0"/>
              </a:defRPr>
            </a:lvl8pPr>
            <a:lvl9pPr marL="3886200" indent="-228600" fontAlgn="base">
              <a:spcBef>
                <a:spcPct val="0"/>
              </a:spcBef>
              <a:spcAft>
                <a:spcPct val="0"/>
              </a:spcAft>
              <a:defRPr>
                <a:solidFill>
                  <a:schemeClr val="tx1"/>
                </a:solidFill>
                <a:latin typeface="Corbel" pitchFamily="34" charset="0"/>
              </a:defRPr>
            </a:lvl9pPr>
          </a:lstStyle>
          <a:p>
            <a:pPr>
              <a:spcAft>
                <a:spcPts val="1000"/>
              </a:spcAft>
            </a:pPr>
            <a:r>
              <a:rPr lang="en-US" altLang="en-US" sz="1400">
                <a:latin typeface="Calibri" pitchFamily="34" charset="0"/>
              </a:rPr>
              <a:t>     8</a:t>
            </a:r>
            <a:endParaRPr lang="en-US" altLang="en-US">
              <a:latin typeface="Arial" charset="0"/>
            </a:endParaRPr>
          </a:p>
        </p:txBody>
      </p:sp>
      <p:sp>
        <p:nvSpPr>
          <p:cNvPr id="28684" name="Text Box 12"/>
          <p:cNvSpPr txBox="1">
            <a:spLocks noChangeArrowheads="1"/>
          </p:cNvSpPr>
          <p:nvPr/>
        </p:nvSpPr>
        <p:spPr bwMode="auto">
          <a:xfrm>
            <a:off x="9347200" y="4038600"/>
            <a:ext cx="668867" cy="361950"/>
          </a:xfrm>
          <a:prstGeom prst="rect">
            <a:avLst/>
          </a:prstGeom>
          <a:solidFill>
            <a:srgbClr val="FFFFFF"/>
          </a:solidFill>
          <a:ln w="9525">
            <a:solidFill>
              <a:srgbClr val="000000"/>
            </a:solidFill>
            <a:miter lim="800000"/>
            <a:headEnd/>
            <a:tailEnd/>
          </a:ln>
        </p:spPr>
        <p:txBody>
          <a:bodyPr/>
          <a:lstStyle>
            <a:lvl1pPr>
              <a:defRPr>
                <a:solidFill>
                  <a:schemeClr val="tx1"/>
                </a:solidFill>
                <a:latin typeface="Corbel" pitchFamily="34" charset="0"/>
              </a:defRPr>
            </a:lvl1pPr>
            <a:lvl2pPr marL="742950" indent="-285750">
              <a:defRPr>
                <a:solidFill>
                  <a:schemeClr val="tx1"/>
                </a:solidFill>
                <a:latin typeface="Corbel" pitchFamily="34" charset="0"/>
              </a:defRPr>
            </a:lvl2pPr>
            <a:lvl3pPr marL="1143000" indent="-228600">
              <a:defRPr>
                <a:solidFill>
                  <a:schemeClr val="tx1"/>
                </a:solidFill>
                <a:latin typeface="Corbel" pitchFamily="34" charset="0"/>
              </a:defRPr>
            </a:lvl3pPr>
            <a:lvl4pPr marL="1600200" indent="-228600">
              <a:defRPr>
                <a:solidFill>
                  <a:schemeClr val="tx1"/>
                </a:solidFill>
                <a:latin typeface="Corbel" pitchFamily="34" charset="0"/>
              </a:defRPr>
            </a:lvl4pPr>
            <a:lvl5pPr marL="2057400" indent="-228600">
              <a:defRPr>
                <a:solidFill>
                  <a:schemeClr val="tx1"/>
                </a:solidFill>
                <a:latin typeface="Corbel" pitchFamily="34" charset="0"/>
              </a:defRPr>
            </a:lvl5pPr>
            <a:lvl6pPr marL="2514600" indent="-228600" fontAlgn="base">
              <a:spcBef>
                <a:spcPct val="0"/>
              </a:spcBef>
              <a:spcAft>
                <a:spcPct val="0"/>
              </a:spcAft>
              <a:defRPr>
                <a:solidFill>
                  <a:schemeClr val="tx1"/>
                </a:solidFill>
                <a:latin typeface="Corbel" pitchFamily="34" charset="0"/>
              </a:defRPr>
            </a:lvl6pPr>
            <a:lvl7pPr marL="2971800" indent="-228600" fontAlgn="base">
              <a:spcBef>
                <a:spcPct val="0"/>
              </a:spcBef>
              <a:spcAft>
                <a:spcPct val="0"/>
              </a:spcAft>
              <a:defRPr>
                <a:solidFill>
                  <a:schemeClr val="tx1"/>
                </a:solidFill>
                <a:latin typeface="Corbel" pitchFamily="34" charset="0"/>
              </a:defRPr>
            </a:lvl7pPr>
            <a:lvl8pPr marL="3429000" indent="-228600" fontAlgn="base">
              <a:spcBef>
                <a:spcPct val="0"/>
              </a:spcBef>
              <a:spcAft>
                <a:spcPct val="0"/>
              </a:spcAft>
              <a:defRPr>
                <a:solidFill>
                  <a:schemeClr val="tx1"/>
                </a:solidFill>
                <a:latin typeface="Corbel" pitchFamily="34" charset="0"/>
              </a:defRPr>
            </a:lvl8pPr>
            <a:lvl9pPr marL="3886200" indent="-228600" fontAlgn="base">
              <a:spcBef>
                <a:spcPct val="0"/>
              </a:spcBef>
              <a:spcAft>
                <a:spcPct val="0"/>
              </a:spcAft>
              <a:defRPr>
                <a:solidFill>
                  <a:schemeClr val="tx1"/>
                </a:solidFill>
                <a:latin typeface="Corbel" pitchFamily="34" charset="0"/>
              </a:defRPr>
            </a:lvl9pPr>
          </a:lstStyle>
          <a:p>
            <a:pPr>
              <a:spcAft>
                <a:spcPts val="1000"/>
              </a:spcAft>
            </a:pPr>
            <a:r>
              <a:rPr lang="en-US" altLang="en-US" sz="1400">
                <a:latin typeface="Calibri" pitchFamily="34" charset="0"/>
              </a:rPr>
              <a:t>  9</a:t>
            </a:r>
            <a:endParaRPr lang="en-US" altLang="en-US">
              <a:latin typeface="Arial" charset="0"/>
            </a:endParaRPr>
          </a:p>
        </p:txBody>
      </p:sp>
      <p:sp>
        <p:nvSpPr>
          <p:cNvPr id="28685" name="Text Box 13"/>
          <p:cNvSpPr txBox="1">
            <a:spLocks noChangeArrowheads="1"/>
          </p:cNvSpPr>
          <p:nvPr/>
        </p:nvSpPr>
        <p:spPr bwMode="auto">
          <a:xfrm>
            <a:off x="8636000" y="2057400"/>
            <a:ext cx="567267" cy="361950"/>
          </a:xfrm>
          <a:prstGeom prst="rect">
            <a:avLst/>
          </a:prstGeom>
          <a:solidFill>
            <a:srgbClr val="FFFFFF"/>
          </a:solidFill>
          <a:ln w="9525">
            <a:solidFill>
              <a:srgbClr val="000000"/>
            </a:solidFill>
            <a:miter lim="800000"/>
            <a:headEnd/>
            <a:tailEnd/>
          </a:ln>
        </p:spPr>
        <p:txBody>
          <a:bodyPr/>
          <a:lstStyle>
            <a:lvl1pPr>
              <a:defRPr>
                <a:solidFill>
                  <a:schemeClr val="tx1"/>
                </a:solidFill>
                <a:latin typeface="Corbel" pitchFamily="34" charset="0"/>
              </a:defRPr>
            </a:lvl1pPr>
            <a:lvl2pPr marL="742950" indent="-285750">
              <a:defRPr>
                <a:solidFill>
                  <a:schemeClr val="tx1"/>
                </a:solidFill>
                <a:latin typeface="Corbel" pitchFamily="34" charset="0"/>
              </a:defRPr>
            </a:lvl2pPr>
            <a:lvl3pPr marL="1143000" indent="-228600">
              <a:defRPr>
                <a:solidFill>
                  <a:schemeClr val="tx1"/>
                </a:solidFill>
                <a:latin typeface="Corbel" pitchFamily="34" charset="0"/>
              </a:defRPr>
            </a:lvl3pPr>
            <a:lvl4pPr marL="1600200" indent="-228600">
              <a:defRPr>
                <a:solidFill>
                  <a:schemeClr val="tx1"/>
                </a:solidFill>
                <a:latin typeface="Corbel" pitchFamily="34" charset="0"/>
              </a:defRPr>
            </a:lvl4pPr>
            <a:lvl5pPr marL="2057400" indent="-228600">
              <a:defRPr>
                <a:solidFill>
                  <a:schemeClr val="tx1"/>
                </a:solidFill>
                <a:latin typeface="Corbel" pitchFamily="34" charset="0"/>
              </a:defRPr>
            </a:lvl5pPr>
            <a:lvl6pPr marL="2514600" indent="-228600" fontAlgn="base">
              <a:spcBef>
                <a:spcPct val="0"/>
              </a:spcBef>
              <a:spcAft>
                <a:spcPct val="0"/>
              </a:spcAft>
              <a:defRPr>
                <a:solidFill>
                  <a:schemeClr val="tx1"/>
                </a:solidFill>
                <a:latin typeface="Corbel" pitchFamily="34" charset="0"/>
              </a:defRPr>
            </a:lvl6pPr>
            <a:lvl7pPr marL="2971800" indent="-228600" fontAlgn="base">
              <a:spcBef>
                <a:spcPct val="0"/>
              </a:spcBef>
              <a:spcAft>
                <a:spcPct val="0"/>
              </a:spcAft>
              <a:defRPr>
                <a:solidFill>
                  <a:schemeClr val="tx1"/>
                </a:solidFill>
                <a:latin typeface="Corbel" pitchFamily="34" charset="0"/>
              </a:defRPr>
            </a:lvl7pPr>
            <a:lvl8pPr marL="3429000" indent="-228600" fontAlgn="base">
              <a:spcBef>
                <a:spcPct val="0"/>
              </a:spcBef>
              <a:spcAft>
                <a:spcPct val="0"/>
              </a:spcAft>
              <a:defRPr>
                <a:solidFill>
                  <a:schemeClr val="tx1"/>
                </a:solidFill>
                <a:latin typeface="Corbel" pitchFamily="34" charset="0"/>
              </a:defRPr>
            </a:lvl8pPr>
            <a:lvl9pPr marL="3886200" indent="-228600" fontAlgn="base">
              <a:spcBef>
                <a:spcPct val="0"/>
              </a:spcBef>
              <a:spcAft>
                <a:spcPct val="0"/>
              </a:spcAft>
              <a:defRPr>
                <a:solidFill>
                  <a:schemeClr val="tx1"/>
                </a:solidFill>
                <a:latin typeface="Corbel" pitchFamily="34" charset="0"/>
              </a:defRPr>
            </a:lvl9pPr>
          </a:lstStyle>
          <a:p>
            <a:pPr>
              <a:spcAft>
                <a:spcPts val="1000"/>
              </a:spcAft>
            </a:pPr>
            <a:r>
              <a:rPr lang="en-US" altLang="en-US" sz="1400">
                <a:latin typeface="Calibri" pitchFamily="34" charset="0"/>
              </a:rPr>
              <a:t>10</a:t>
            </a:r>
            <a:endParaRPr lang="en-US" altLang="en-US">
              <a:latin typeface="Arial" charset="0"/>
            </a:endParaRPr>
          </a:p>
        </p:txBody>
      </p:sp>
      <p:sp>
        <p:nvSpPr>
          <p:cNvPr id="28686" name="Text Box 14"/>
          <p:cNvSpPr txBox="1">
            <a:spLocks noChangeArrowheads="1"/>
          </p:cNvSpPr>
          <p:nvPr/>
        </p:nvSpPr>
        <p:spPr bwMode="auto">
          <a:xfrm>
            <a:off x="5486400" y="1905000"/>
            <a:ext cx="711200" cy="361950"/>
          </a:xfrm>
          <a:prstGeom prst="rect">
            <a:avLst/>
          </a:prstGeom>
          <a:solidFill>
            <a:srgbClr val="FFFFFF"/>
          </a:solidFill>
          <a:ln w="9525">
            <a:solidFill>
              <a:srgbClr val="000000"/>
            </a:solidFill>
            <a:miter lim="800000"/>
            <a:headEnd/>
            <a:tailEnd/>
          </a:ln>
        </p:spPr>
        <p:txBody>
          <a:bodyPr/>
          <a:lstStyle>
            <a:lvl1pPr>
              <a:defRPr>
                <a:solidFill>
                  <a:schemeClr val="tx1"/>
                </a:solidFill>
                <a:latin typeface="Corbel" pitchFamily="34" charset="0"/>
              </a:defRPr>
            </a:lvl1pPr>
            <a:lvl2pPr marL="742950" indent="-285750">
              <a:defRPr>
                <a:solidFill>
                  <a:schemeClr val="tx1"/>
                </a:solidFill>
                <a:latin typeface="Corbel" pitchFamily="34" charset="0"/>
              </a:defRPr>
            </a:lvl2pPr>
            <a:lvl3pPr marL="1143000" indent="-228600">
              <a:defRPr>
                <a:solidFill>
                  <a:schemeClr val="tx1"/>
                </a:solidFill>
                <a:latin typeface="Corbel" pitchFamily="34" charset="0"/>
              </a:defRPr>
            </a:lvl3pPr>
            <a:lvl4pPr marL="1600200" indent="-228600">
              <a:defRPr>
                <a:solidFill>
                  <a:schemeClr val="tx1"/>
                </a:solidFill>
                <a:latin typeface="Corbel" pitchFamily="34" charset="0"/>
              </a:defRPr>
            </a:lvl4pPr>
            <a:lvl5pPr marL="2057400" indent="-228600">
              <a:defRPr>
                <a:solidFill>
                  <a:schemeClr val="tx1"/>
                </a:solidFill>
                <a:latin typeface="Corbel" pitchFamily="34" charset="0"/>
              </a:defRPr>
            </a:lvl5pPr>
            <a:lvl6pPr marL="2514600" indent="-228600" fontAlgn="base">
              <a:spcBef>
                <a:spcPct val="0"/>
              </a:spcBef>
              <a:spcAft>
                <a:spcPct val="0"/>
              </a:spcAft>
              <a:defRPr>
                <a:solidFill>
                  <a:schemeClr val="tx1"/>
                </a:solidFill>
                <a:latin typeface="Corbel" pitchFamily="34" charset="0"/>
              </a:defRPr>
            </a:lvl6pPr>
            <a:lvl7pPr marL="2971800" indent="-228600" fontAlgn="base">
              <a:spcBef>
                <a:spcPct val="0"/>
              </a:spcBef>
              <a:spcAft>
                <a:spcPct val="0"/>
              </a:spcAft>
              <a:defRPr>
                <a:solidFill>
                  <a:schemeClr val="tx1"/>
                </a:solidFill>
                <a:latin typeface="Corbel" pitchFamily="34" charset="0"/>
              </a:defRPr>
            </a:lvl7pPr>
            <a:lvl8pPr marL="3429000" indent="-228600" fontAlgn="base">
              <a:spcBef>
                <a:spcPct val="0"/>
              </a:spcBef>
              <a:spcAft>
                <a:spcPct val="0"/>
              </a:spcAft>
              <a:defRPr>
                <a:solidFill>
                  <a:schemeClr val="tx1"/>
                </a:solidFill>
                <a:latin typeface="Corbel" pitchFamily="34" charset="0"/>
              </a:defRPr>
            </a:lvl8pPr>
            <a:lvl9pPr marL="3886200" indent="-228600" fontAlgn="base">
              <a:spcBef>
                <a:spcPct val="0"/>
              </a:spcBef>
              <a:spcAft>
                <a:spcPct val="0"/>
              </a:spcAft>
              <a:defRPr>
                <a:solidFill>
                  <a:schemeClr val="tx1"/>
                </a:solidFill>
                <a:latin typeface="Corbel" pitchFamily="34" charset="0"/>
              </a:defRPr>
            </a:lvl9pPr>
          </a:lstStyle>
          <a:p>
            <a:pPr>
              <a:spcAft>
                <a:spcPts val="1000"/>
              </a:spcAft>
            </a:pPr>
            <a:r>
              <a:rPr lang="en-US" altLang="en-US" sz="1400">
                <a:latin typeface="Calibri" pitchFamily="34" charset="0"/>
              </a:rPr>
              <a:t>  11</a:t>
            </a:r>
            <a:endParaRPr lang="en-US" altLang="en-US">
              <a:latin typeface="Arial" charset="0"/>
            </a:endParaRPr>
          </a:p>
        </p:txBody>
      </p:sp>
    </p:spTree>
    <p:extLst>
      <p:ext uri="{BB962C8B-B14F-4D97-AF65-F5344CB8AC3E}">
        <p14:creationId xmlns:p14="http://schemas.microsoft.com/office/powerpoint/2010/main" val="21248996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Image result for Hammer pu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47790" y="1676400"/>
            <a:ext cx="6210300" cy="34956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696137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descr="http://www.kappit.com/img/pics/57887533gdha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4129" y="1712790"/>
            <a:ext cx="4762500" cy="3857625"/>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http://www.kappit.com/img/pics/201311_0230_eebhi.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83913" y="774578"/>
            <a:ext cx="4762500" cy="54959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391676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algn="ctr"/>
            <a:r>
              <a:rPr lang="en-US" altLang="en-US" sz="4800" b="1" dirty="0">
                <a:latin typeface="Verdana" panose="020B0604030504040204" pitchFamily="34" charset="0"/>
                <a:ea typeface="Verdana" panose="020B0604030504040204" pitchFamily="34" charset="0"/>
                <a:cs typeface="Verdana" panose="020B0604030504040204" pitchFamily="34" charset="0"/>
              </a:rPr>
              <a:t>Hammers</a:t>
            </a:r>
          </a:p>
        </p:txBody>
      </p:sp>
      <p:sp>
        <p:nvSpPr>
          <p:cNvPr id="3075" name="Rectangle 3"/>
          <p:cNvSpPr>
            <a:spLocks noGrp="1" noChangeArrowheads="1"/>
          </p:cNvSpPr>
          <p:nvPr>
            <p:ph type="body" idx="1"/>
          </p:nvPr>
        </p:nvSpPr>
        <p:spPr>
          <a:xfrm>
            <a:off x="6189786" y="1664677"/>
            <a:ext cx="5164014" cy="4512286"/>
          </a:xfrm>
        </p:spPr>
        <p:txBody>
          <a:bodyPr/>
          <a:lstStyle/>
          <a:p>
            <a:r>
              <a:rPr lang="en-US" altLang="en-US" dirty="0">
                <a:latin typeface="Verdana" panose="020B0604030504040204" pitchFamily="34" charset="0"/>
                <a:ea typeface="Verdana" panose="020B0604030504040204" pitchFamily="34" charset="0"/>
                <a:cs typeface="Verdana" panose="020B0604030504040204" pitchFamily="34" charset="0"/>
              </a:rPr>
              <a:t>Various types</a:t>
            </a:r>
          </a:p>
          <a:p>
            <a:r>
              <a:rPr lang="en-US" altLang="en-US" dirty="0">
                <a:latin typeface="Verdana" panose="020B0604030504040204" pitchFamily="34" charset="0"/>
                <a:ea typeface="Verdana" panose="020B0604030504040204" pitchFamily="34" charset="0"/>
                <a:cs typeface="Verdana" panose="020B0604030504040204" pitchFamily="34" charset="0"/>
              </a:rPr>
              <a:t>Used to drive nails, pull nails and adjust boards or move objects.</a:t>
            </a:r>
          </a:p>
          <a:p>
            <a:r>
              <a:rPr lang="en-US" altLang="en-US" dirty="0">
                <a:latin typeface="Verdana" panose="020B0604030504040204" pitchFamily="34" charset="0"/>
                <a:ea typeface="Verdana" panose="020B0604030504040204" pitchFamily="34" charset="0"/>
                <a:cs typeface="Verdana" panose="020B0604030504040204" pitchFamily="34" charset="0"/>
              </a:rPr>
              <a:t>Never strike one hammer head against another. The force could break both hammers and cause an eye injury.</a:t>
            </a:r>
          </a:p>
        </p:txBody>
      </p:sp>
      <p:pic>
        <p:nvPicPr>
          <p:cNvPr id="2050" name="Picture 2" descr="Image result for Hamme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51733" y="2168770"/>
            <a:ext cx="4130575" cy="31546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941909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8092" y="0"/>
            <a:ext cx="10515600" cy="1325563"/>
          </a:xfrm>
        </p:spPr>
        <p:txBody>
          <a:bodyPr/>
          <a:lstStyle/>
          <a:p>
            <a:pPr algn="ctr" fontAlgn="auto">
              <a:spcAft>
                <a:spcPts val="0"/>
              </a:spcAft>
              <a:defRPr/>
            </a:pPr>
            <a:r>
              <a:rPr lang="en-US" b="1" dirty="0" smtClean="0">
                <a:latin typeface="Verdana" panose="020B0604030504040204" pitchFamily="34" charset="0"/>
                <a:ea typeface="Verdana" panose="020B0604030504040204" pitchFamily="34" charset="0"/>
                <a:cs typeface="Verdana" panose="020B0604030504040204" pitchFamily="34" charset="0"/>
              </a:rPr>
              <a:t>Hammer Parts ID</a:t>
            </a:r>
            <a:endParaRPr lang="en-US" b="1" dirty="0">
              <a:latin typeface="Verdana" panose="020B0604030504040204" pitchFamily="34" charset="0"/>
              <a:ea typeface="Verdana" panose="020B0604030504040204" pitchFamily="34" charset="0"/>
              <a:cs typeface="Verdana" panose="020B0604030504040204" pitchFamily="34" charset="0"/>
            </a:endParaRPr>
          </a:p>
        </p:txBody>
      </p:sp>
      <p:pic>
        <p:nvPicPr>
          <p:cNvPr id="15363" name="il_fi" descr="hammer-500x31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996461"/>
            <a:ext cx="10932584"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360707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3" name="WordArt 7" descr="Paper bag"/>
          <p:cNvSpPr>
            <a:spLocks noChangeArrowheads="1" noChangeShapeType="1" noTextEdit="1"/>
          </p:cNvSpPr>
          <p:nvPr/>
        </p:nvSpPr>
        <p:spPr bwMode="auto">
          <a:xfrm>
            <a:off x="996462" y="1852244"/>
            <a:ext cx="10972800" cy="3200400"/>
          </a:xfrm>
          <a:prstGeom prst="rect">
            <a:avLst/>
          </a:prstGeom>
          <a:extLst>
            <a:ext uri="{AF507438-7753-43E0-B8FC-AC1667EBCBE1}">
              <a14:hiddenEffects xmlns:a14="http://schemas.microsoft.com/office/drawing/2010/main">
                <a:effectLst/>
              </a14:hiddenEffects>
            </a:ext>
          </a:extLst>
        </p:spPr>
        <p:txBody>
          <a:bodyPr wrap="none" fromWordArt="1">
            <a:prstTxWarp prst="textCascadeUp">
              <a:avLst>
                <a:gd name="adj" fmla="val 44444"/>
              </a:avLst>
            </a:prstTxWarp>
            <a:scene3d>
              <a:camera prst="legacyPerspectiveTopLeft">
                <a:rot lat="0" lon="20519999" rev="0"/>
              </a:camera>
              <a:lightRig rig="legacyHarsh3" dir="r"/>
            </a:scene3d>
            <a:sp3d extrusionH="430200" prstMaterial="legacyMatte">
              <a:extrusionClr>
                <a:srgbClr val="006600"/>
              </a:extrusionClr>
            </a:sp3d>
          </a:bodyPr>
          <a:lstStyle/>
          <a:p>
            <a:pPr algn="ctr"/>
            <a:r>
              <a:rPr lang="en-US" sz="4800" kern="10" dirty="0">
                <a:ln w="9525">
                  <a:round/>
                  <a:headEnd/>
                  <a:tailEnd/>
                </a:ln>
                <a:blipFill dpi="0" rotWithShape="0">
                  <a:blip r:embed="rId2"/>
                  <a:srcRect/>
                  <a:tile tx="0" ty="0" sx="100000" sy="100000" flip="none" algn="tl"/>
                </a:blipFill>
                <a:latin typeface="Verdana" panose="020B0604030504040204" pitchFamily="34" charset="0"/>
                <a:ea typeface="Verdana" panose="020B0604030504040204" pitchFamily="34" charset="0"/>
                <a:cs typeface="Verdana" panose="020B0604030504040204" pitchFamily="34" charset="0"/>
              </a:rPr>
              <a:t>Types of Hammers</a:t>
            </a:r>
          </a:p>
        </p:txBody>
      </p:sp>
      <p:pic>
        <p:nvPicPr>
          <p:cNvPr id="3074" name="Picture 2" descr="http://www.kappit.com/img/pics/201603_1530_igef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575" y="177922"/>
            <a:ext cx="4762500" cy="23717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937857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lstStyle/>
          <a:p>
            <a:pPr algn="ctr"/>
            <a:r>
              <a:rPr lang="en-US" altLang="en-US" sz="4800" b="1" dirty="0">
                <a:latin typeface="Verdana" panose="020B0604030504040204" pitchFamily="34" charset="0"/>
                <a:ea typeface="Verdana" panose="020B0604030504040204" pitchFamily="34" charset="0"/>
                <a:cs typeface="Verdana" panose="020B0604030504040204" pitchFamily="34" charset="0"/>
              </a:rPr>
              <a:t>Claw Hammer</a:t>
            </a:r>
          </a:p>
        </p:txBody>
      </p:sp>
      <p:sp>
        <p:nvSpPr>
          <p:cNvPr id="5123" name="Rectangle 3"/>
          <p:cNvSpPr>
            <a:spLocks noGrp="1" noChangeArrowheads="1"/>
          </p:cNvSpPr>
          <p:nvPr>
            <p:ph type="body" idx="1"/>
          </p:nvPr>
        </p:nvSpPr>
        <p:spPr>
          <a:xfrm>
            <a:off x="187568" y="1395046"/>
            <a:ext cx="5627077" cy="4953000"/>
          </a:xfrm>
        </p:spPr>
        <p:txBody>
          <a:bodyPr/>
          <a:lstStyle/>
          <a:p>
            <a:r>
              <a:rPr lang="en-US" altLang="en-US" dirty="0">
                <a:latin typeface="Verdana" panose="020B0604030504040204" pitchFamily="34" charset="0"/>
                <a:ea typeface="Verdana" panose="020B0604030504040204" pitchFamily="34" charset="0"/>
                <a:cs typeface="Verdana" panose="020B0604030504040204" pitchFamily="34" charset="0"/>
              </a:rPr>
              <a:t>This classic hammer, with the claw shaped to maximize leverage, is ideal for removing nails. It is the standard all-purpose hammer and an indispensable object in any tool box. </a:t>
            </a:r>
          </a:p>
        </p:txBody>
      </p:sp>
      <p:pic>
        <p:nvPicPr>
          <p:cNvPr id="5125"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94400" y="1676400"/>
            <a:ext cx="6197600" cy="4648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093567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pPr algn="ctr"/>
            <a:r>
              <a:rPr lang="en-US" altLang="en-US" sz="4800" b="1" dirty="0">
                <a:latin typeface="Verdana" panose="020B0604030504040204" pitchFamily="34" charset="0"/>
                <a:ea typeface="Verdana" panose="020B0604030504040204" pitchFamily="34" charset="0"/>
                <a:cs typeface="Verdana" panose="020B0604030504040204" pitchFamily="34" charset="0"/>
              </a:rPr>
              <a:t>Straight Claw Hammer</a:t>
            </a:r>
          </a:p>
        </p:txBody>
      </p:sp>
      <p:sp>
        <p:nvSpPr>
          <p:cNvPr id="6147" name="Rectangle 3"/>
          <p:cNvSpPr>
            <a:spLocks noGrp="1" noChangeArrowheads="1"/>
          </p:cNvSpPr>
          <p:nvPr>
            <p:ph type="body" idx="1"/>
          </p:nvPr>
        </p:nvSpPr>
        <p:spPr>
          <a:xfrm>
            <a:off x="5892800" y="1371600"/>
            <a:ext cx="5994400" cy="5257800"/>
          </a:xfrm>
        </p:spPr>
        <p:txBody>
          <a:bodyPr/>
          <a:lstStyle/>
          <a:p>
            <a:r>
              <a:rPr lang="en-US" altLang="en-US" sz="2800" dirty="0">
                <a:latin typeface="Verdana" panose="020B0604030504040204" pitchFamily="34" charset="0"/>
                <a:ea typeface="Verdana" panose="020B0604030504040204" pitchFamily="34" charset="0"/>
                <a:cs typeface="Verdana" panose="020B0604030504040204" pitchFamily="34" charset="0"/>
              </a:rPr>
              <a:t>When nails are too close to a wall or ceiling, the claw hammer handle may hinder your nail pulling efforts. The straight claw hammer would be more effective in these situations, while having other practical uses as well (Ex: as a chisel). </a:t>
            </a:r>
          </a:p>
        </p:txBody>
      </p:sp>
      <p:pic>
        <p:nvPicPr>
          <p:cNvPr id="6153" name="Picture 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1600200"/>
            <a:ext cx="5384800" cy="4038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0233096"/>
      </p:ext>
    </p:extLst>
  </p:cSld>
  <p:clrMapOvr>
    <a:masterClrMapping/>
  </p:clrMapOvr>
  <p:timing>
    <p:tnLst>
      <p:par>
        <p:cTn id="1" dur="indefinite" restart="never" nodeType="tmRoot"/>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373</TotalTime>
  <Words>1211</Words>
  <Application>Microsoft Office PowerPoint</Application>
  <PresentationFormat>Widescreen</PresentationFormat>
  <Paragraphs>81</Paragraphs>
  <Slides>27</Slides>
  <Notes>0</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27</vt:i4>
      </vt:variant>
    </vt:vector>
  </HeadingPairs>
  <TitlesOfParts>
    <vt:vector size="32" baseType="lpstr">
      <vt:lpstr>Arial</vt:lpstr>
      <vt:lpstr>Calibri</vt:lpstr>
      <vt:lpstr>Calibri Light</vt:lpstr>
      <vt:lpstr>Verdana</vt:lpstr>
      <vt:lpstr>1_Office Theme</vt:lpstr>
      <vt:lpstr>PowerPoint Presentation</vt:lpstr>
      <vt:lpstr>PowerPoint Presentation</vt:lpstr>
      <vt:lpstr>PowerPoint Presentation</vt:lpstr>
      <vt:lpstr>PowerPoint Presentation</vt:lpstr>
      <vt:lpstr>Hammers</vt:lpstr>
      <vt:lpstr>Hammer Parts ID</vt:lpstr>
      <vt:lpstr>PowerPoint Presentation</vt:lpstr>
      <vt:lpstr>Claw Hammer</vt:lpstr>
      <vt:lpstr>Straight Claw Hammer</vt:lpstr>
      <vt:lpstr>Drywall Hammer</vt:lpstr>
      <vt:lpstr>Bricklayer’s Hammer</vt:lpstr>
      <vt:lpstr>Welder’s Hammer </vt:lpstr>
      <vt:lpstr>Shingler’s Hammer </vt:lpstr>
      <vt:lpstr>Ball-Peen Hammer </vt:lpstr>
      <vt:lpstr>Mallet </vt:lpstr>
      <vt:lpstr>Sledgehammer</vt:lpstr>
      <vt:lpstr>Dead Blow Hammer</vt:lpstr>
      <vt:lpstr>How to use a Hammer</vt:lpstr>
      <vt:lpstr>Types of Hammer Handles </vt:lpstr>
      <vt:lpstr>Types of Hammer Handles</vt:lpstr>
      <vt:lpstr>Types of Hammer Heads</vt:lpstr>
      <vt:lpstr>Types of Hammer Heads</vt:lpstr>
      <vt:lpstr>Types of Hammer Heads</vt:lpstr>
      <vt:lpstr>Various Hammer Weights</vt:lpstr>
      <vt:lpstr>PowerPoint Presentation</vt:lpstr>
      <vt:lpstr>Hammer Maintenance</vt:lpstr>
      <vt:lpstr>Quiz</vt:lpstr>
    </vt:vector>
  </TitlesOfParts>
  <Company>Keller ISD</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Ketcham, Brian</dc:creator>
  <cp:lastModifiedBy>Ketcham, Brian</cp:lastModifiedBy>
  <cp:revision>22</cp:revision>
  <dcterms:created xsi:type="dcterms:W3CDTF">2016-08-25T03:07:12Z</dcterms:created>
  <dcterms:modified xsi:type="dcterms:W3CDTF">2016-09-12T16:05:11Z</dcterms:modified>
</cp:coreProperties>
</file>